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56"/>
  </p:notesMasterIdLst>
  <p:sldIdLst>
    <p:sldId id="877" r:id="rId6"/>
    <p:sldId id="879" r:id="rId7"/>
    <p:sldId id="880" r:id="rId8"/>
    <p:sldId id="881" r:id="rId9"/>
    <p:sldId id="882" r:id="rId10"/>
    <p:sldId id="908" r:id="rId11"/>
    <p:sldId id="883" r:id="rId12"/>
    <p:sldId id="909" r:id="rId13"/>
    <p:sldId id="513" r:id="rId14"/>
    <p:sldId id="884" r:id="rId15"/>
    <p:sldId id="514" r:id="rId16"/>
    <p:sldId id="914" r:id="rId17"/>
    <p:sldId id="886" r:id="rId18"/>
    <p:sldId id="887" r:id="rId19"/>
    <p:sldId id="888" r:id="rId20"/>
    <p:sldId id="889" r:id="rId21"/>
    <p:sldId id="890" r:id="rId22"/>
    <p:sldId id="915" r:id="rId23"/>
    <p:sldId id="916" r:id="rId24"/>
    <p:sldId id="917" r:id="rId25"/>
    <p:sldId id="921" r:id="rId26"/>
    <p:sldId id="918" r:id="rId27"/>
    <p:sldId id="919" r:id="rId28"/>
    <p:sldId id="920" r:id="rId29"/>
    <p:sldId id="922" r:id="rId30"/>
    <p:sldId id="891" r:id="rId31"/>
    <p:sldId id="892" r:id="rId32"/>
    <p:sldId id="893" r:id="rId33"/>
    <p:sldId id="894" r:id="rId34"/>
    <p:sldId id="896" r:id="rId35"/>
    <p:sldId id="895" r:id="rId36"/>
    <p:sldId id="897" r:id="rId37"/>
    <p:sldId id="910" r:id="rId38"/>
    <p:sldId id="913" r:id="rId39"/>
    <p:sldId id="898" r:id="rId40"/>
    <p:sldId id="911" r:id="rId41"/>
    <p:sldId id="912" r:id="rId42"/>
    <p:sldId id="899" r:id="rId43"/>
    <p:sldId id="900" r:id="rId44"/>
    <p:sldId id="901" r:id="rId45"/>
    <p:sldId id="902" r:id="rId46"/>
    <p:sldId id="903" r:id="rId47"/>
    <p:sldId id="904" r:id="rId48"/>
    <p:sldId id="905" r:id="rId49"/>
    <p:sldId id="907" r:id="rId50"/>
    <p:sldId id="906" r:id="rId51"/>
    <p:sldId id="924" r:id="rId52"/>
    <p:sldId id="261" r:id="rId53"/>
    <p:sldId id="876" r:id="rId54"/>
    <p:sldId id="923" r:id="rId5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08000"/>
    <a:srgbClr val="993366"/>
    <a:srgbClr val="CCCC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06B9C-B0DD-4F4A-B9BE-3758CB47C5FF}" v="275" dt="2026-06-08T14:17:19.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all Erdman" userId="285390310_tp_box_2" providerId="OAuth2" clId="{F41D686E-5342-496A-9BDB-6AE7819EF22C}"/>
    <pc:docChg chg="undo custSel addSld delSld modSld sldOrd">
      <pc:chgData name="Kimball Erdman" userId="285390310_tp_box_2" providerId="OAuth2" clId="{F41D686E-5342-496A-9BDB-6AE7819EF22C}" dt="2026-06-08T14:18:28.086" v="8595" actId="732"/>
      <pc:docMkLst>
        <pc:docMk/>
      </pc:docMkLst>
      <pc:sldChg chg="ord">
        <pc:chgData name="Kimball Erdman" userId="285390310_tp_box_2" providerId="OAuth2" clId="{F41D686E-5342-496A-9BDB-6AE7819EF22C}" dt="2026-06-08T13:51:02.370" v="7918"/>
        <pc:sldMkLst>
          <pc:docMk/>
          <pc:sldMk cId="2789735712" sldId="261"/>
        </pc:sldMkLst>
      </pc:sldChg>
      <pc:sldChg chg="del">
        <pc:chgData name="Kimball Erdman" userId="285390310_tp_box_2" providerId="OAuth2" clId="{F41D686E-5342-496A-9BDB-6AE7819EF22C}" dt="2026-06-08T13:51:14.525" v="7919" actId="47"/>
        <pc:sldMkLst>
          <pc:docMk/>
          <pc:sldMk cId="1455432470" sldId="262"/>
        </pc:sldMkLst>
      </pc:sldChg>
      <pc:sldChg chg="del">
        <pc:chgData name="Kimball Erdman" userId="285390310_tp_box_2" providerId="OAuth2" clId="{F41D686E-5342-496A-9BDB-6AE7819EF22C}" dt="2026-06-07T19:35:08.080" v="7319" actId="47"/>
        <pc:sldMkLst>
          <pc:docMk/>
          <pc:sldMk cId="2408052955" sldId="336"/>
        </pc:sldMkLst>
      </pc:sldChg>
      <pc:sldChg chg="del">
        <pc:chgData name="Kimball Erdman" userId="285390310_tp_box_2" providerId="OAuth2" clId="{F41D686E-5342-496A-9BDB-6AE7819EF22C}" dt="2026-06-07T19:24:08.678" v="7083" actId="47"/>
        <pc:sldMkLst>
          <pc:docMk/>
          <pc:sldMk cId="1811956540" sldId="337"/>
        </pc:sldMkLst>
      </pc:sldChg>
      <pc:sldChg chg="del">
        <pc:chgData name="Kimball Erdman" userId="285390310_tp_box_2" providerId="OAuth2" clId="{F41D686E-5342-496A-9BDB-6AE7819EF22C}" dt="2026-06-08T13:51:14.525" v="7919" actId="47"/>
        <pc:sldMkLst>
          <pc:docMk/>
          <pc:sldMk cId="3830963119" sldId="347"/>
        </pc:sldMkLst>
      </pc:sldChg>
      <pc:sldChg chg="del">
        <pc:chgData name="Kimball Erdman" userId="285390310_tp_box_2" providerId="OAuth2" clId="{F41D686E-5342-496A-9BDB-6AE7819EF22C}" dt="2026-06-07T19:23:47.746" v="7082" actId="47"/>
        <pc:sldMkLst>
          <pc:docMk/>
          <pc:sldMk cId="2200541105" sldId="484"/>
        </pc:sldMkLst>
      </pc:sldChg>
      <pc:sldChg chg="addSp delSp modSp add mod">
        <pc:chgData name="Kimball Erdman" userId="285390310_tp_box_2" providerId="OAuth2" clId="{F41D686E-5342-496A-9BDB-6AE7819EF22C}" dt="2026-06-03T19:59:50.986" v="1112" actId="478"/>
        <pc:sldMkLst>
          <pc:docMk/>
          <pc:sldMk cId="3928312116" sldId="513"/>
        </pc:sldMkLst>
        <pc:spChg chg="add mod">
          <ac:chgData name="Kimball Erdman" userId="285390310_tp_box_2" providerId="OAuth2" clId="{F41D686E-5342-496A-9BDB-6AE7819EF22C}" dt="2026-06-03T19:59:10.990" v="1110" actId="20577"/>
          <ac:spMkLst>
            <pc:docMk/>
            <pc:sldMk cId="3928312116" sldId="513"/>
            <ac:spMk id="4" creationId="{19C71D34-DD98-732D-DDE9-71245A3CC2D1}"/>
          </ac:spMkLst>
        </pc:spChg>
        <pc:picChg chg="mod">
          <ac:chgData name="Kimball Erdman" userId="285390310_tp_box_2" providerId="OAuth2" clId="{F41D686E-5342-496A-9BDB-6AE7819EF22C}" dt="2026-06-03T19:54:57.638" v="948" actId="1076"/>
          <ac:picMkLst>
            <pc:docMk/>
            <pc:sldMk cId="3928312116" sldId="513"/>
            <ac:picMk id="5" creationId="{B80ACAF6-4556-4EB1-93F5-FE9AEBD1CA6D}"/>
          </ac:picMkLst>
        </pc:picChg>
        <pc:picChg chg="mod modCrop">
          <ac:chgData name="Kimball Erdman" userId="285390310_tp_box_2" providerId="OAuth2" clId="{F41D686E-5342-496A-9BDB-6AE7819EF22C}" dt="2026-06-03T19:59:29.796" v="1111" actId="732"/>
          <ac:picMkLst>
            <pc:docMk/>
            <pc:sldMk cId="3928312116" sldId="513"/>
            <ac:picMk id="8" creationId="{B6375ED1-0200-D42A-D14A-C3EBE358FE08}"/>
          </ac:picMkLst>
        </pc:picChg>
      </pc:sldChg>
      <pc:sldChg chg="delSp modSp add mod">
        <pc:chgData name="Kimball Erdman" userId="285390310_tp_box_2" providerId="OAuth2" clId="{F41D686E-5342-496A-9BDB-6AE7819EF22C}" dt="2026-06-08T13:43:23.815" v="7889" actId="1036"/>
        <pc:sldMkLst>
          <pc:docMk/>
          <pc:sldMk cId="3595989588" sldId="514"/>
        </pc:sldMkLst>
        <pc:spChg chg="del">
          <ac:chgData name="Kimball Erdman" userId="285390310_tp_box_2" providerId="OAuth2" clId="{F41D686E-5342-496A-9BDB-6AE7819EF22C}" dt="2026-06-08T13:42:53.451" v="7877" actId="478"/>
          <ac:spMkLst>
            <pc:docMk/>
            <pc:sldMk cId="3595989588" sldId="514"/>
            <ac:spMk id="16" creationId="{8E1AA017-57E6-22F7-7CCA-891C2C206C9A}"/>
          </ac:spMkLst>
        </pc:spChg>
        <pc:spChg chg="del">
          <ac:chgData name="Kimball Erdman" userId="285390310_tp_box_2" providerId="OAuth2" clId="{F41D686E-5342-496A-9BDB-6AE7819EF22C}" dt="2026-06-08T13:42:53.451" v="7877" actId="478"/>
          <ac:spMkLst>
            <pc:docMk/>
            <pc:sldMk cId="3595989588" sldId="514"/>
            <ac:spMk id="17" creationId="{CF9C433B-F273-F51F-2CCC-B5FC5050ED21}"/>
          </ac:spMkLst>
        </pc:spChg>
        <pc:picChg chg="mod">
          <ac:chgData name="Kimball Erdman" userId="285390310_tp_box_2" providerId="OAuth2" clId="{F41D686E-5342-496A-9BDB-6AE7819EF22C}" dt="2026-06-08T13:43:23.815" v="7889" actId="1036"/>
          <ac:picMkLst>
            <pc:docMk/>
            <pc:sldMk cId="3595989588" sldId="514"/>
            <ac:picMk id="13" creationId="{DC77C751-F43A-41B0-8FFF-AB708CDA569A}"/>
          </ac:picMkLst>
        </pc:picChg>
        <pc:picChg chg="mod">
          <ac:chgData name="Kimball Erdman" userId="285390310_tp_box_2" providerId="OAuth2" clId="{F41D686E-5342-496A-9BDB-6AE7819EF22C}" dt="2026-06-08T13:43:23.815" v="7889" actId="1036"/>
          <ac:picMkLst>
            <pc:docMk/>
            <pc:sldMk cId="3595989588" sldId="514"/>
            <ac:picMk id="20" creationId="{62749CF3-107A-9D3E-AA76-3AF7BA337F54}"/>
          </ac:picMkLst>
        </pc:picChg>
      </pc:sldChg>
      <pc:sldChg chg="del">
        <pc:chgData name="Kimball Erdman" userId="285390310_tp_box_2" providerId="OAuth2" clId="{F41D686E-5342-496A-9BDB-6AE7819EF22C}" dt="2026-06-08T13:51:14.525" v="7919" actId="47"/>
        <pc:sldMkLst>
          <pc:docMk/>
          <pc:sldMk cId="2536282194" sldId="858"/>
        </pc:sldMkLst>
      </pc:sldChg>
      <pc:sldChg chg="del">
        <pc:chgData name="Kimball Erdman" userId="285390310_tp_box_2" providerId="OAuth2" clId="{F41D686E-5342-496A-9BDB-6AE7819EF22C}" dt="2026-06-07T19:35:10.791" v="7320" actId="47"/>
        <pc:sldMkLst>
          <pc:docMk/>
          <pc:sldMk cId="3996389632" sldId="859"/>
        </pc:sldMkLst>
      </pc:sldChg>
      <pc:sldChg chg="del ord">
        <pc:chgData name="Kimball Erdman" userId="285390310_tp_box_2" providerId="OAuth2" clId="{F41D686E-5342-496A-9BDB-6AE7819EF22C}" dt="2026-06-08T13:45:43.771" v="7890" actId="47"/>
        <pc:sldMkLst>
          <pc:docMk/>
          <pc:sldMk cId="4219385474" sldId="860"/>
        </pc:sldMkLst>
      </pc:sldChg>
      <pc:sldChg chg="addSp delSp modSp del mod ord">
        <pc:chgData name="Kimball Erdman" userId="285390310_tp_box_2" providerId="OAuth2" clId="{F41D686E-5342-496A-9BDB-6AE7819EF22C}" dt="2026-06-07T19:34:37.418" v="7318" actId="47"/>
        <pc:sldMkLst>
          <pc:docMk/>
          <pc:sldMk cId="2133933358" sldId="861"/>
        </pc:sldMkLst>
        <pc:spChg chg="del mod">
          <ac:chgData name="Kimball Erdman" userId="285390310_tp_box_2" providerId="OAuth2" clId="{F41D686E-5342-496A-9BDB-6AE7819EF22C}" dt="2026-06-07T19:26:21.286" v="7100" actId="478"/>
          <ac:spMkLst>
            <pc:docMk/>
            <pc:sldMk cId="2133933358" sldId="861"/>
            <ac:spMk id="2" creationId="{56AA1604-1EBD-4813-B84B-AC4D98D334DE}"/>
          </ac:spMkLst>
        </pc:spChg>
        <pc:spChg chg="del">
          <ac:chgData name="Kimball Erdman" userId="285390310_tp_box_2" providerId="OAuth2" clId="{F41D686E-5342-496A-9BDB-6AE7819EF22C}" dt="2026-06-07T19:26:21.286" v="7100" actId="478"/>
          <ac:spMkLst>
            <pc:docMk/>
            <pc:sldMk cId="2133933358" sldId="861"/>
            <ac:spMk id="3" creationId="{F0D6D4B4-629C-4DCA-AC02-89DA521154DF}"/>
          </ac:spMkLst>
        </pc:spChg>
        <pc:spChg chg="add mod">
          <ac:chgData name="Kimball Erdman" userId="285390310_tp_box_2" providerId="OAuth2" clId="{F41D686E-5342-496A-9BDB-6AE7819EF22C}" dt="2026-06-07T19:26:21.286" v="7100" actId="478"/>
          <ac:spMkLst>
            <pc:docMk/>
            <pc:sldMk cId="2133933358" sldId="861"/>
            <ac:spMk id="6" creationId="{9ECA9B35-B7F2-4000-20ED-DF56C4E4ACCB}"/>
          </ac:spMkLst>
        </pc:spChg>
        <pc:spChg chg="add del mod">
          <ac:chgData name="Kimball Erdman" userId="285390310_tp_box_2" providerId="OAuth2" clId="{F41D686E-5342-496A-9BDB-6AE7819EF22C}" dt="2026-06-07T19:33:43.335" v="7283" actId="478"/>
          <ac:spMkLst>
            <pc:docMk/>
            <pc:sldMk cId="2133933358" sldId="861"/>
            <ac:spMk id="8" creationId="{99AE86F3-276A-C89F-F427-97F67B3A3BBD}"/>
          </ac:spMkLst>
        </pc:spChg>
        <pc:picChg chg="del">
          <ac:chgData name="Kimball Erdman" userId="285390310_tp_box_2" providerId="OAuth2" clId="{F41D686E-5342-496A-9BDB-6AE7819EF22C}" dt="2026-06-07T19:28:08.267" v="7155" actId="21"/>
          <ac:picMkLst>
            <pc:docMk/>
            <pc:sldMk cId="2133933358" sldId="861"/>
            <ac:picMk id="10242" creationId="{97A4DF1B-F1D2-442C-92E5-EEF7E8B481A9}"/>
          </ac:picMkLst>
        </pc:picChg>
      </pc:sldChg>
      <pc:sldChg chg="addSp delSp modSp mod ord">
        <pc:chgData name="Kimball Erdman" userId="285390310_tp_box_2" providerId="OAuth2" clId="{F41D686E-5342-496A-9BDB-6AE7819EF22C}" dt="2026-06-08T13:50:18.111" v="7916"/>
        <pc:sldMkLst>
          <pc:docMk/>
          <pc:sldMk cId="726642421" sldId="876"/>
        </pc:sldMkLst>
        <pc:spChg chg="add mod">
          <ac:chgData name="Kimball Erdman" userId="285390310_tp_box_2" providerId="OAuth2" clId="{F41D686E-5342-496A-9BDB-6AE7819EF22C}" dt="2026-06-08T13:49:33.762" v="7912" actId="404"/>
          <ac:spMkLst>
            <pc:docMk/>
            <pc:sldMk cId="726642421" sldId="876"/>
            <ac:spMk id="3" creationId="{A13AD7A7-89EA-3F9D-22B7-5044941366D1}"/>
          </ac:spMkLst>
        </pc:spChg>
        <pc:spChg chg="add mod">
          <ac:chgData name="Kimball Erdman" userId="285390310_tp_box_2" providerId="OAuth2" clId="{F41D686E-5342-496A-9BDB-6AE7819EF22C}" dt="2026-06-08T13:49:53.184" v="7914" actId="1076"/>
          <ac:spMkLst>
            <pc:docMk/>
            <pc:sldMk cId="726642421" sldId="876"/>
            <ac:spMk id="6" creationId="{50D724A8-0D56-F8C6-0A9B-4A771B467951}"/>
          </ac:spMkLst>
        </pc:spChg>
        <pc:spChg chg="mod">
          <ac:chgData name="Kimball Erdman" userId="285390310_tp_box_2" providerId="OAuth2" clId="{F41D686E-5342-496A-9BDB-6AE7819EF22C}" dt="2026-06-08T13:49:33.762" v="7912" actId="404"/>
          <ac:spMkLst>
            <pc:docMk/>
            <pc:sldMk cId="726642421" sldId="876"/>
            <ac:spMk id="8" creationId="{A3B416C1-2690-A627-CF6D-3CD239A838E4}"/>
          </ac:spMkLst>
        </pc:spChg>
        <pc:picChg chg="add del mod modCrop">
          <ac:chgData name="Kimball Erdman" userId="285390310_tp_box_2" providerId="OAuth2" clId="{F41D686E-5342-496A-9BDB-6AE7819EF22C}" dt="2026-06-08T13:47:56.160" v="7900" actId="1076"/>
          <ac:picMkLst>
            <pc:docMk/>
            <pc:sldMk cId="726642421" sldId="876"/>
            <ac:picMk id="2" creationId="{1E786297-943E-44AE-3B87-AF2EF6C3DBA4}"/>
          </ac:picMkLst>
        </pc:picChg>
        <pc:picChg chg="add mod">
          <ac:chgData name="Kimball Erdman" userId="285390310_tp_box_2" providerId="OAuth2" clId="{F41D686E-5342-496A-9BDB-6AE7819EF22C}" dt="2026-06-08T13:49:46.802" v="7913" actId="1076"/>
          <ac:picMkLst>
            <pc:docMk/>
            <pc:sldMk cId="726642421" sldId="876"/>
            <ac:picMk id="4" creationId="{ED281785-7472-CF5F-4E46-8E6C96CD9F54}"/>
          </ac:picMkLst>
        </pc:picChg>
        <pc:picChg chg="del">
          <ac:chgData name="Kimball Erdman" userId="285390310_tp_box_2" providerId="OAuth2" clId="{F41D686E-5342-496A-9BDB-6AE7819EF22C}" dt="2026-06-08T13:46:16.868" v="7891" actId="478"/>
          <ac:picMkLst>
            <pc:docMk/>
            <pc:sldMk cId="726642421" sldId="876"/>
            <ac:picMk id="5" creationId="{AFB92211-64BC-79D3-3227-A2E20510F0E9}"/>
          </ac:picMkLst>
        </pc:picChg>
        <pc:picChg chg="mod modCrop">
          <ac:chgData name="Kimball Erdman" userId="285390310_tp_box_2" providerId="OAuth2" clId="{F41D686E-5342-496A-9BDB-6AE7819EF22C}" dt="2026-06-08T13:48:31.348" v="7909" actId="732"/>
          <ac:picMkLst>
            <pc:docMk/>
            <pc:sldMk cId="726642421" sldId="876"/>
            <ac:picMk id="7" creationId="{6A59B2E2-4A48-F5FD-8EA3-397A2D382D7F}"/>
          </ac:picMkLst>
        </pc:picChg>
      </pc:sldChg>
      <pc:sldChg chg="addSp delSp modSp new mod">
        <pc:chgData name="Kimball Erdman" userId="285390310_tp_box_2" providerId="OAuth2" clId="{F41D686E-5342-496A-9BDB-6AE7819EF22C}" dt="2026-06-03T17:01:43.026" v="267" actId="403"/>
        <pc:sldMkLst>
          <pc:docMk/>
          <pc:sldMk cId="1397888933" sldId="877"/>
        </pc:sldMkLst>
        <pc:spChg chg="add mod">
          <ac:chgData name="Kimball Erdman" userId="285390310_tp_box_2" providerId="OAuth2" clId="{F41D686E-5342-496A-9BDB-6AE7819EF22C}" dt="2026-06-03T17:01:43.026" v="267" actId="403"/>
          <ac:spMkLst>
            <pc:docMk/>
            <pc:sldMk cId="1397888933" sldId="877"/>
            <ac:spMk id="6" creationId="{6F2B8EB6-21B0-ED07-D03D-659AFDED93A9}"/>
          </ac:spMkLst>
        </pc:spChg>
        <pc:spChg chg="add mod">
          <ac:chgData name="Kimball Erdman" userId="285390310_tp_box_2" providerId="OAuth2" clId="{F41D686E-5342-496A-9BDB-6AE7819EF22C}" dt="2026-06-03T16:53:14.651" v="207" actId="1035"/>
          <ac:spMkLst>
            <pc:docMk/>
            <pc:sldMk cId="1397888933" sldId="877"/>
            <ac:spMk id="10" creationId="{3E4660D9-92D0-D9F5-07C8-ACFD4AF3232A}"/>
          </ac:spMkLst>
        </pc:spChg>
        <pc:picChg chg="add mod">
          <ac:chgData name="Kimball Erdman" userId="285390310_tp_box_2" providerId="OAuth2" clId="{F41D686E-5342-496A-9BDB-6AE7819EF22C}" dt="2026-06-03T16:42:09.939" v="7" actId="1076"/>
          <ac:picMkLst>
            <pc:docMk/>
            <pc:sldMk cId="1397888933" sldId="877"/>
            <ac:picMk id="4" creationId="{48F15539-DB25-03EB-1AED-D71608DFF38D}"/>
          </ac:picMkLst>
        </pc:picChg>
        <pc:picChg chg="add mod modCrop">
          <ac:chgData name="Kimball Erdman" userId="285390310_tp_box_2" providerId="OAuth2" clId="{F41D686E-5342-496A-9BDB-6AE7819EF22C}" dt="2026-06-03T16:53:14.651" v="207" actId="1035"/>
          <ac:picMkLst>
            <pc:docMk/>
            <pc:sldMk cId="1397888933" sldId="877"/>
            <ac:picMk id="7" creationId="{80E4B2BA-98DD-4D4F-AF1A-F246DD682D2D}"/>
          </ac:picMkLst>
        </pc:picChg>
        <pc:picChg chg="add mod modCrop">
          <ac:chgData name="Kimball Erdman" userId="285390310_tp_box_2" providerId="OAuth2" clId="{F41D686E-5342-496A-9BDB-6AE7819EF22C}" dt="2026-06-03T16:53:14.651" v="207" actId="1035"/>
          <ac:picMkLst>
            <pc:docMk/>
            <pc:sldMk cId="1397888933" sldId="877"/>
            <ac:picMk id="8" creationId="{5CA834E1-4FD4-0EF9-05AE-9090B6F39EFF}"/>
          </ac:picMkLst>
        </pc:picChg>
      </pc:sldChg>
      <pc:sldChg chg="delSp modSp add mod">
        <pc:chgData name="Kimball Erdman" userId="285390310_tp_box_2" providerId="OAuth2" clId="{F41D686E-5342-496A-9BDB-6AE7819EF22C}" dt="2026-06-03T17:16:54.508" v="386" actId="478"/>
        <pc:sldMkLst>
          <pc:docMk/>
          <pc:sldMk cId="881939751" sldId="879"/>
        </pc:sldMkLst>
        <pc:spChg chg="mod">
          <ac:chgData name="Kimball Erdman" userId="285390310_tp_box_2" providerId="OAuth2" clId="{F41D686E-5342-496A-9BDB-6AE7819EF22C}" dt="2026-06-03T17:01:09.295" v="265" actId="403"/>
          <ac:spMkLst>
            <pc:docMk/>
            <pc:sldMk cId="881939751" sldId="879"/>
            <ac:spMk id="6" creationId="{D36862CF-C75A-2DA7-25C8-B86C86353B14}"/>
          </ac:spMkLst>
        </pc:spChg>
        <pc:picChg chg="ord">
          <ac:chgData name="Kimball Erdman" userId="285390310_tp_box_2" providerId="OAuth2" clId="{F41D686E-5342-496A-9BDB-6AE7819EF22C}" dt="2026-06-03T17:16:51.775" v="385" actId="167"/>
          <ac:picMkLst>
            <pc:docMk/>
            <pc:sldMk cId="881939751" sldId="879"/>
            <ac:picMk id="2" creationId="{53687BD4-719C-DD6D-3383-8C0DF7A908CB}"/>
          </ac:picMkLst>
        </pc:picChg>
      </pc:sldChg>
      <pc:sldChg chg="addSp delSp modSp add mod">
        <pc:chgData name="Kimball Erdman" userId="285390310_tp_box_2" providerId="OAuth2" clId="{F41D686E-5342-496A-9BDB-6AE7819EF22C}" dt="2026-06-03T17:16:45.851" v="384" actId="478"/>
        <pc:sldMkLst>
          <pc:docMk/>
          <pc:sldMk cId="1931636979" sldId="880"/>
        </pc:sldMkLst>
        <pc:spChg chg="mod">
          <ac:chgData name="Kimball Erdman" userId="285390310_tp_box_2" providerId="OAuth2" clId="{F41D686E-5342-496A-9BDB-6AE7819EF22C}" dt="2026-06-03T17:11:43.390" v="338" actId="20577"/>
          <ac:spMkLst>
            <pc:docMk/>
            <pc:sldMk cId="1931636979" sldId="880"/>
            <ac:spMk id="6" creationId="{4332209A-759A-C9C6-232F-647D5BF9B731}"/>
          </ac:spMkLst>
        </pc:spChg>
        <pc:spChg chg="mod">
          <ac:chgData name="Kimball Erdman" userId="285390310_tp_box_2" providerId="OAuth2" clId="{F41D686E-5342-496A-9BDB-6AE7819EF22C}" dt="2026-06-03T17:11:52.728" v="344" actId="1076"/>
          <ac:spMkLst>
            <pc:docMk/>
            <pc:sldMk cId="1931636979" sldId="880"/>
            <ac:spMk id="10" creationId="{E006105F-0F90-2798-DDB0-90D509DD1494}"/>
          </ac:spMkLst>
        </pc:spChg>
        <pc:picChg chg="add mod ord">
          <ac:chgData name="Kimball Erdman" userId="285390310_tp_box_2" providerId="OAuth2" clId="{F41D686E-5342-496A-9BDB-6AE7819EF22C}" dt="2026-06-03T17:16:42.565" v="383" actId="167"/>
          <ac:picMkLst>
            <pc:docMk/>
            <pc:sldMk cId="1931636979" sldId="880"/>
            <ac:picMk id="3" creationId="{702D05BA-BA30-4F13-2E36-83A9B7743D99}"/>
          </ac:picMkLst>
        </pc:picChg>
        <pc:picChg chg="add mod modCrop">
          <ac:chgData name="Kimball Erdman" userId="285390310_tp_box_2" providerId="OAuth2" clId="{F41D686E-5342-496A-9BDB-6AE7819EF22C}" dt="2026-06-03T17:11:55.255" v="345" actId="1076"/>
          <ac:picMkLst>
            <pc:docMk/>
            <pc:sldMk cId="1931636979" sldId="880"/>
            <ac:picMk id="5" creationId="{ADF3B346-4415-C2C4-FEC2-E3F3BA7FC1C0}"/>
          </ac:picMkLst>
        </pc:picChg>
      </pc:sldChg>
      <pc:sldChg chg="addSp delSp modSp add mod">
        <pc:chgData name="Kimball Erdman" userId="285390310_tp_box_2" providerId="OAuth2" clId="{F41D686E-5342-496A-9BDB-6AE7819EF22C}" dt="2026-06-03T17:30:31.078" v="600" actId="732"/>
        <pc:sldMkLst>
          <pc:docMk/>
          <pc:sldMk cId="3864265690" sldId="881"/>
        </pc:sldMkLst>
        <pc:spChg chg="mod">
          <ac:chgData name="Kimball Erdman" userId="285390310_tp_box_2" providerId="OAuth2" clId="{F41D686E-5342-496A-9BDB-6AE7819EF22C}" dt="2026-06-03T17:29:57.537" v="597"/>
          <ac:spMkLst>
            <pc:docMk/>
            <pc:sldMk cId="3864265690" sldId="881"/>
            <ac:spMk id="6" creationId="{C5429A50-F6F4-1BBF-F28A-0357604833D5}"/>
          </ac:spMkLst>
        </pc:spChg>
        <pc:picChg chg="add mod ord modCrop">
          <ac:chgData name="Kimball Erdman" userId="285390310_tp_box_2" providerId="OAuth2" clId="{F41D686E-5342-496A-9BDB-6AE7819EF22C}" dt="2026-06-03T17:30:31.078" v="600" actId="732"/>
          <ac:picMkLst>
            <pc:docMk/>
            <pc:sldMk cId="3864265690" sldId="881"/>
            <ac:picMk id="2" creationId="{9CB059B3-B376-22EA-87C2-0819DDA1C01B}"/>
          </ac:picMkLst>
        </pc:picChg>
        <pc:picChg chg="add mod modCrop">
          <ac:chgData name="Kimball Erdman" userId="285390310_tp_box_2" providerId="OAuth2" clId="{F41D686E-5342-496A-9BDB-6AE7819EF22C}" dt="2026-06-03T17:27:25.198" v="545" actId="732"/>
          <ac:picMkLst>
            <pc:docMk/>
            <pc:sldMk cId="3864265690" sldId="881"/>
            <ac:picMk id="8" creationId="{A8F78EAB-C136-0CFB-292B-F894EF98030D}"/>
          </ac:picMkLst>
        </pc:picChg>
      </pc:sldChg>
      <pc:sldChg chg="addSp delSp modSp add mod">
        <pc:chgData name="Kimball Erdman" userId="285390310_tp_box_2" providerId="OAuth2" clId="{F41D686E-5342-496A-9BDB-6AE7819EF22C}" dt="2026-06-03T17:24:54.203" v="505" actId="14100"/>
        <pc:sldMkLst>
          <pc:docMk/>
          <pc:sldMk cId="3091984593" sldId="882"/>
        </pc:sldMkLst>
        <pc:spChg chg="mod">
          <ac:chgData name="Kimball Erdman" userId="285390310_tp_box_2" providerId="OAuth2" clId="{F41D686E-5342-496A-9BDB-6AE7819EF22C}" dt="2026-06-03T17:23:49.473" v="502"/>
          <ac:spMkLst>
            <pc:docMk/>
            <pc:sldMk cId="3091984593" sldId="882"/>
            <ac:spMk id="6" creationId="{20A3717A-17D2-7735-DDDD-2EC30D51FB05}"/>
          </ac:spMkLst>
        </pc:spChg>
        <pc:spChg chg="mod">
          <ac:chgData name="Kimball Erdman" userId="285390310_tp_box_2" providerId="OAuth2" clId="{F41D686E-5342-496A-9BDB-6AE7819EF22C}" dt="2026-06-03T17:24:54.203" v="505" actId="14100"/>
          <ac:spMkLst>
            <pc:docMk/>
            <pc:sldMk cId="3091984593" sldId="882"/>
            <ac:spMk id="10" creationId="{495B3EEF-AADF-7EB9-C07D-430127BD95C8}"/>
          </ac:spMkLst>
        </pc:spChg>
        <pc:picChg chg="add mod">
          <ac:chgData name="Kimball Erdman" userId="285390310_tp_box_2" providerId="OAuth2" clId="{F41D686E-5342-496A-9BDB-6AE7819EF22C}" dt="2026-06-03T17:21:32.858" v="471" actId="1076"/>
          <ac:picMkLst>
            <pc:docMk/>
            <pc:sldMk cId="3091984593" sldId="882"/>
            <ac:picMk id="3" creationId="{0903B4FF-4EC6-8D67-071D-3A99A3D0A597}"/>
          </ac:picMkLst>
        </pc:picChg>
        <pc:picChg chg="mod">
          <ac:chgData name="Kimball Erdman" userId="285390310_tp_box_2" providerId="OAuth2" clId="{F41D686E-5342-496A-9BDB-6AE7819EF22C}" dt="2026-06-03T17:24:10.722" v="503" actId="14100"/>
          <ac:picMkLst>
            <pc:docMk/>
            <pc:sldMk cId="3091984593" sldId="882"/>
            <ac:picMk id="7" creationId="{EB62D782-BEE9-75DB-44C6-330BA2355471}"/>
          </ac:picMkLst>
        </pc:picChg>
      </pc:sldChg>
      <pc:sldChg chg="addSp delSp modSp add mod">
        <pc:chgData name="Kimball Erdman" userId="285390310_tp_box_2" providerId="OAuth2" clId="{F41D686E-5342-496A-9BDB-6AE7819EF22C}" dt="2026-06-06T19:20:12.818" v="5272" actId="1076"/>
        <pc:sldMkLst>
          <pc:docMk/>
          <pc:sldMk cId="885138816" sldId="883"/>
        </pc:sldMkLst>
        <pc:spChg chg="mod">
          <ac:chgData name="Kimball Erdman" userId="285390310_tp_box_2" providerId="OAuth2" clId="{F41D686E-5342-496A-9BDB-6AE7819EF22C}" dt="2026-06-06T19:16:31.608" v="5133" actId="14100"/>
          <ac:spMkLst>
            <pc:docMk/>
            <pc:sldMk cId="885138816" sldId="883"/>
            <ac:spMk id="6" creationId="{C4BF870F-3655-8B87-708E-070B600BFC3F}"/>
          </ac:spMkLst>
        </pc:spChg>
        <pc:spChg chg="add mod">
          <ac:chgData name="Kimball Erdman" userId="285390310_tp_box_2" providerId="OAuth2" clId="{F41D686E-5342-496A-9BDB-6AE7819EF22C}" dt="2026-06-06T19:20:12.818" v="5272" actId="1076"/>
          <ac:spMkLst>
            <pc:docMk/>
            <pc:sldMk cId="885138816" sldId="883"/>
            <ac:spMk id="11" creationId="{02FC69B6-D86A-C30F-A7DA-0FEAF01AE5B1}"/>
          </ac:spMkLst>
        </pc:spChg>
        <pc:picChg chg="add mod">
          <ac:chgData name="Kimball Erdman" userId="285390310_tp_box_2" providerId="OAuth2" clId="{F41D686E-5342-496A-9BDB-6AE7819EF22C}" dt="2026-06-06T19:17:12.176" v="5139" actId="14100"/>
          <ac:picMkLst>
            <pc:docMk/>
            <pc:sldMk cId="885138816" sldId="883"/>
            <ac:picMk id="2" creationId="{FAF4B508-94EE-299B-F243-34AC79E7F50B}"/>
          </ac:picMkLst>
        </pc:picChg>
        <pc:picChg chg="add mod ord">
          <ac:chgData name="Kimball Erdman" userId="285390310_tp_box_2" providerId="OAuth2" clId="{F41D686E-5342-496A-9BDB-6AE7819EF22C}" dt="2026-06-06T19:16:27.949" v="5132" actId="14100"/>
          <ac:picMkLst>
            <pc:docMk/>
            <pc:sldMk cId="885138816" sldId="883"/>
            <ac:picMk id="7" creationId="{8AF60386-F14A-3FEA-5B22-0F4918D0FDFE}"/>
          </ac:picMkLst>
        </pc:picChg>
        <pc:picChg chg="add mod">
          <ac:chgData name="Kimball Erdman" userId="285390310_tp_box_2" providerId="OAuth2" clId="{F41D686E-5342-496A-9BDB-6AE7819EF22C}" dt="2026-06-06T19:16:56.042" v="5136" actId="14100"/>
          <ac:picMkLst>
            <pc:docMk/>
            <pc:sldMk cId="885138816" sldId="883"/>
            <ac:picMk id="10" creationId="{4B21A66B-1207-8FD7-522D-F6ADF71FD1AF}"/>
          </ac:picMkLst>
        </pc:picChg>
      </pc:sldChg>
      <pc:sldChg chg="addSp delSp modSp add mod ord">
        <pc:chgData name="Kimball Erdman" userId="285390310_tp_box_2" providerId="OAuth2" clId="{F41D686E-5342-496A-9BDB-6AE7819EF22C}" dt="2026-06-04T13:58:24.041" v="1273" actId="20577"/>
        <pc:sldMkLst>
          <pc:docMk/>
          <pc:sldMk cId="2790100269" sldId="884"/>
        </pc:sldMkLst>
        <pc:spChg chg="mod">
          <ac:chgData name="Kimball Erdman" userId="285390310_tp_box_2" providerId="OAuth2" clId="{F41D686E-5342-496A-9BDB-6AE7819EF22C}" dt="2026-06-04T13:58:05.768" v="1256" actId="14100"/>
          <ac:spMkLst>
            <pc:docMk/>
            <pc:sldMk cId="2790100269" sldId="884"/>
            <ac:spMk id="6" creationId="{1CD9B1D3-4FB1-A9E9-6D66-E673DDE3774C}"/>
          </ac:spMkLst>
        </pc:spChg>
        <pc:spChg chg="mod">
          <ac:chgData name="Kimball Erdman" userId="285390310_tp_box_2" providerId="OAuth2" clId="{F41D686E-5342-496A-9BDB-6AE7819EF22C}" dt="2026-06-04T13:58:24.041" v="1273" actId="20577"/>
          <ac:spMkLst>
            <pc:docMk/>
            <pc:sldMk cId="2790100269" sldId="884"/>
            <ac:spMk id="10" creationId="{F786AA86-E737-C94A-67EB-4A8C0F35845C}"/>
          </ac:spMkLst>
        </pc:spChg>
        <pc:picChg chg="add mod">
          <ac:chgData name="Kimball Erdman" userId="285390310_tp_box_2" providerId="OAuth2" clId="{F41D686E-5342-496A-9BDB-6AE7819EF22C}" dt="2026-06-04T13:57:55.230" v="1254" actId="1076"/>
          <ac:picMkLst>
            <pc:docMk/>
            <pc:sldMk cId="2790100269" sldId="884"/>
            <ac:picMk id="2" creationId="{4DC2B751-7AA9-5695-F98B-2026D7FB08BD}"/>
          </ac:picMkLst>
        </pc:picChg>
        <pc:picChg chg="add mod">
          <ac:chgData name="Kimball Erdman" userId="285390310_tp_box_2" providerId="OAuth2" clId="{F41D686E-5342-496A-9BDB-6AE7819EF22C}" dt="2026-06-04T13:57:55.230" v="1254" actId="1076"/>
          <ac:picMkLst>
            <pc:docMk/>
            <pc:sldMk cId="2790100269" sldId="884"/>
            <ac:picMk id="4" creationId="{AA1518A6-17FD-C965-1769-2DC2CDE6CB6E}"/>
          </ac:picMkLst>
        </pc:picChg>
        <pc:picChg chg="add mod">
          <ac:chgData name="Kimball Erdman" userId="285390310_tp_box_2" providerId="OAuth2" clId="{F41D686E-5342-496A-9BDB-6AE7819EF22C}" dt="2026-06-04T13:58:01.095" v="1255" actId="14100"/>
          <ac:picMkLst>
            <pc:docMk/>
            <pc:sldMk cId="2790100269" sldId="884"/>
            <ac:picMk id="5" creationId="{086DEBB4-6BD4-6DB9-FCE6-B48BE41A778B}"/>
          </ac:picMkLst>
        </pc:picChg>
      </pc:sldChg>
      <pc:sldChg chg="addSp delSp modSp add del mod">
        <pc:chgData name="Kimball Erdman" userId="285390310_tp_box_2" providerId="OAuth2" clId="{F41D686E-5342-496A-9BDB-6AE7819EF22C}" dt="2026-06-07T19:22:43.943" v="7081" actId="47"/>
        <pc:sldMkLst>
          <pc:docMk/>
          <pc:sldMk cId="3501467781" sldId="885"/>
        </pc:sldMkLst>
      </pc:sldChg>
      <pc:sldChg chg="addSp delSp modSp add mod ord">
        <pc:chgData name="Kimball Erdman" userId="285390310_tp_box_2" providerId="OAuth2" clId="{F41D686E-5342-496A-9BDB-6AE7819EF22C}" dt="2026-06-07T19:54:46.898" v="7488"/>
        <pc:sldMkLst>
          <pc:docMk/>
          <pc:sldMk cId="2109803208" sldId="886"/>
        </pc:sldMkLst>
        <pc:spChg chg="mod">
          <ac:chgData name="Kimball Erdman" userId="285390310_tp_box_2" providerId="OAuth2" clId="{F41D686E-5342-496A-9BDB-6AE7819EF22C}" dt="2026-06-07T19:54:46.898" v="7488"/>
          <ac:spMkLst>
            <pc:docMk/>
            <pc:sldMk cId="2109803208" sldId="886"/>
            <ac:spMk id="6" creationId="{C4C565B7-B58F-C0E4-0885-9A26B054B113}"/>
          </ac:spMkLst>
        </pc:spChg>
        <pc:picChg chg="add mod ord modCrop">
          <ac:chgData name="Kimball Erdman" userId="285390310_tp_box_2" providerId="OAuth2" clId="{F41D686E-5342-496A-9BDB-6AE7819EF22C}" dt="2026-06-04T16:25:00.765" v="1589" actId="167"/>
          <ac:picMkLst>
            <pc:docMk/>
            <pc:sldMk cId="2109803208" sldId="886"/>
            <ac:picMk id="4" creationId="{BBDC2377-BE72-68B1-AC7C-A6FD9AE294D3}"/>
          </ac:picMkLst>
        </pc:picChg>
        <pc:picChg chg="mod modCrop">
          <ac:chgData name="Kimball Erdman" userId="285390310_tp_box_2" providerId="OAuth2" clId="{F41D686E-5342-496A-9BDB-6AE7819EF22C}" dt="2026-06-04T16:20:53.576" v="1545" actId="14100"/>
          <ac:picMkLst>
            <pc:docMk/>
            <pc:sldMk cId="2109803208" sldId="886"/>
            <ac:picMk id="7" creationId="{4780BFE3-E3AA-22E5-9E3A-3D352BE1CDCF}"/>
          </ac:picMkLst>
        </pc:picChg>
      </pc:sldChg>
      <pc:sldChg chg="addSp delSp modSp add mod ord">
        <pc:chgData name="Kimball Erdman" userId="285390310_tp_box_2" providerId="OAuth2" clId="{F41D686E-5342-496A-9BDB-6AE7819EF22C}" dt="2026-06-07T19:39:17.893" v="7326"/>
        <pc:sldMkLst>
          <pc:docMk/>
          <pc:sldMk cId="4072331441" sldId="887"/>
        </pc:sldMkLst>
        <pc:spChg chg="mod">
          <ac:chgData name="Kimball Erdman" userId="285390310_tp_box_2" providerId="OAuth2" clId="{F41D686E-5342-496A-9BDB-6AE7819EF22C}" dt="2026-06-04T16:33:13.054" v="1740" actId="14100"/>
          <ac:spMkLst>
            <pc:docMk/>
            <pc:sldMk cId="4072331441" sldId="887"/>
            <ac:spMk id="6" creationId="{92FF71C4-FE17-0979-41C6-6D7C97220713}"/>
          </ac:spMkLst>
        </pc:spChg>
        <pc:spChg chg="mod">
          <ac:chgData name="Kimball Erdman" userId="285390310_tp_box_2" providerId="OAuth2" clId="{F41D686E-5342-496A-9BDB-6AE7819EF22C}" dt="2026-06-04T16:33:28.199" v="1756" actId="1036"/>
          <ac:spMkLst>
            <pc:docMk/>
            <pc:sldMk cId="4072331441" sldId="887"/>
            <ac:spMk id="10" creationId="{BCAAECE4-4E57-5D48-754B-EDB850818536}"/>
          </ac:spMkLst>
        </pc:spChg>
        <pc:picChg chg="add mod">
          <ac:chgData name="Kimball Erdman" userId="285390310_tp_box_2" providerId="OAuth2" clId="{F41D686E-5342-496A-9BDB-6AE7819EF22C}" dt="2026-06-04T16:32:51.936" v="1737" actId="14100"/>
          <ac:picMkLst>
            <pc:docMk/>
            <pc:sldMk cId="4072331441" sldId="887"/>
            <ac:picMk id="2" creationId="{48F1A19E-2CC5-8483-CE6B-D460D4D51B14}"/>
          </ac:picMkLst>
        </pc:picChg>
        <pc:picChg chg="add mod modCrop">
          <ac:chgData name="Kimball Erdman" userId="285390310_tp_box_2" providerId="OAuth2" clId="{F41D686E-5342-496A-9BDB-6AE7819EF22C}" dt="2026-06-04T16:33:00.916" v="1738" actId="14100"/>
          <ac:picMkLst>
            <pc:docMk/>
            <pc:sldMk cId="4072331441" sldId="887"/>
            <ac:picMk id="3" creationId="{13521F3A-70E7-A09F-5857-E9944AFBBE8B}"/>
          </ac:picMkLst>
        </pc:picChg>
      </pc:sldChg>
      <pc:sldChg chg="addSp delSp modSp add mod">
        <pc:chgData name="Kimball Erdman" userId="285390310_tp_box_2" providerId="OAuth2" clId="{F41D686E-5342-496A-9BDB-6AE7819EF22C}" dt="2026-06-08T14:18:28.086" v="8595" actId="732"/>
        <pc:sldMkLst>
          <pc:docMk/>
          <pc:sldMk cId="3255718408" sldId="888"/>
        </pc:sldMkLst>
        <pc:spChg chg="add mod">
          <ac:chgData name="Kimball Erdman" userId="285390310_tp_box_2" providerId="OAuth2" clId="{F41D686E-5342-496A-9BDB-6AE7819EF22C}" dt="2026-06-08T14:12:33.577" v="8428"/>
          <ac:spMkLst>
            <pc:docMk/>
            <pc:sldMk cId="3255718408" sldId="888"/>
            <ac:spMk id="3" creationId="{8EFD3100-F334-1DBA-F00C-F70E0FA724D3}"/>
          </ac:spMkLst>
        </pc:spChg>
        <pc:spChg chg="mod">
          <ac:chgData name="Kimball Erdman" userId="285390310_tp_box_2" providerId="OAuth2" clId="{F41D686E-5342-496A-9BDB-6AE7819EF22C}" dt="2026-06-08T14:17:54.371" v="8590" actId="20577"/>
          <ac:spMkLst>
            <pc:docMk/>
            <pc:sldMk cId="3255718408" sldId="888"/>
            <ac:spMk id="6" creationId="{5B554A24-2AA4-4F13-FA5F-7B1500D12BCF}"/>
          </ac:spMkLst>
        </pc:spChg>
        <pc:spChg chg="mod">
          <ac:chgData name="Kimball Erdman" userId="285390310_tp_box_2" providerId="OAuth2" clId="{F41D686E-5342-496A-9BDB-6AE7819EF22C}" dt="2026-06-08T14:10:53.491" v="8411" actId="14100"/>
          <ac:spMkLst>
            <pc:docMk/>
            <pc:sldMk cId="3255718408" sldId="888"/>
            <ac:spMk id="10" creationId="{FD470C64-9637-5AB4-61C4-7AB34648179B}"/>
          </ac:spMkLst>
        </pc:spChg>
        <pc:picChg chg="add mod modCrop">
          <ac:chgData name="Kimball Erdman" userId="285390310_tp_box_2" providerId="OAuth2" clId="{F41D686E-5342-496A-9BDB-6AE7819EF22C}" dt="2026-06-08T14:10:10.653" v="8406" actId="732"/>
          <ac:picMkLst>
            <pc:docMk/>
            <pc:sldMk cId="3255718408" sldId="888"/>
            <ac:picMk id="2" creationId="{CEAF0249-F73E-0A4C-27C2-DD2E5031EDC9}"/>
          </ac:picMkLst>
        </pc:picChg>
        <pc:picChg chg="add mod modCrop">
          <ac:chgData name="Kimball Erdman" userId="285390310_tp_box_2" providerId="OAuth2" clId="{F41D686E-5342-496A-9BDB-6AE7819EF22C}" dt="2026-06-08T14:18:28.086" v="8595" actId="732"/>
          <ac:picMkLst>
            <pc:docMk/>
            <pc:sldMk cId="3255718408" sldId="888"/>
            <ac:picMk id="4" creationId="{5853F000-964C-BC41-07A8-573E9FA6000D}"/>
          </ac:picMkLst>
        </pc:picChg>
        <pc:picChg chg="add mod modCrop">
          <ac:chgData name="Kimball Erdman" userId="285390310_tp_box_2" providerId="OAuth2" clId="{F41D686E-5342-496A-9BDB-6AE7819EF22C}" dt="2026-06-08T14:09:55.127" v="8404" actId="732"/>
          <ac:picMkLst>
            <pc:docMk/>
            <pc:sldMk cId="3255718408" sldId="888"/>
            <ac:picMk id="5" creationId="{7AB58201-FF2C-9351-07A3-9548FD1B76F8}"/>
          </ac:picMkLst>
        </pc:picChg>
      </pc:sldChg>
      <pc:sldChg chg="addSp delSp modSp add mod">
        <pc:chgData name="Kimball Erdman" userId="285390310_tp_box_2" providerId="OAuth2" clId="{F41D686E-5342-496A-9BDB-6AE7819EF22C}" dt="2026-06-04T16:48:52.410" v="1866" actId="14100"/>
        <pc:sldMkLst>
          <pc:docMk/>
          <pc:sldMk cId="1154232562" sldId="889"/>
        </pc:sldMkLst>
        <pc:spChg chg="mod">
          <ac:chgData name="Kimball Erdman" userId="285390310_tp_box_2" providerId="OAuth2" clId="{F41D686E-5342-496A-9BDB-6AE7819EF22C}" dt="2026-06-04T16:48:52.410" v="1866" actId="14100"/>
          <ac:spMkLst>
            <pc:docMk/>
            <pc:sldMk cId="1154232562" sldId="889"/>
            <ac:spMk id="6" creationId="{14D87D21-2A56-D4E6-03D6-6378FCE814A0}"/>
          </ac:spMkLst>
        </pc:spChg>
        <pc:picChg chg="add mod">
          <ac:chgData name="Kimball Erdman" userId="285390310_tp_box_2" providerId="OAuth2" clId="{F41D686E-5342-496A-9BDB-6AE7819EF22C}" dt="2026-06-04T16:48:08.422" v="1857" actId="1076"/>
          <ac:picMkLst>
            <pc:docMk/>
            <pc:sldMk cId="1154232562" sldId="889"/>
            <ac:picMk id="2" creationId="{165C1848-79B2-6DED-9BA8-0D276B7081CC}"/>
          </ac:picMkLst>
        </pc:picChg>
        <pc:picChg chg="add mod">
          <ac:chgData name="Kimball Erdman" userId="285390310_tp_box_2" providerId="OAuth2" clId="{F41D686E-5342-496A-9BDB-6AE7819EF22C}" dt="2026-06-04T16:48:47.233" v="1865" actId="14100"/>
          <ac:picMkLst>
            <pc:docMk/>
            <pc:sldMk cId="1154232562" sldId="889"/>
            <ac:picMk id="3" creationId="{B418970D-E15A-2021-9745-3E21CA2CB1D1}"/>
          </ac:picMkLst>
        </pc:picChg>
      </pc:sldChg>
      <pc:sldChg chg="addSp delSp modSp add mod">
        <pc:chgData name="Kimball Erdman" userId="285390310_tp_box_2" providerId="OAuth2" clId="{F41D686E-5342-496A-9BDB-6AE7819EF22C}" dt="2026-06-04T17:02:31.794" v="1999" actId="14100"/>
        <pc:sldMkLst>
          <pc:docMk/>
          <pc:sldMk cId="2740872030" sldId="890"/>
        </pc:sldMkLst>
        <pc:spChg chg="mod">
          <ac:chgData name="Kimball Erdman" userId="285390310_tp_box_2" providerId="OAuth2" clId="{F41D686E-5342-496A-9BDB-6AE7819EF22C}" dt="2026-06-04T17:02:26.714" v="1998" actId="14100"/>
          <ac:spMkLst>
            <pc:docMk/>
            <pc:sldMk cId="2740872030" sldId="890"/>
            <ac:spMk id="6" creationId="{57DD30D5-7AB2-FBCC-3CAD-808AD22B3345}"/>
          </ac:spMkLst>
        </pc:spChg>
        <pc:picChg chg="add mod modCrop">
          <ac:chgData name="Kimball Erdman" userId="285390310_tp_box_2" providerId="OAuth2" clId="{F41D686E-5342-496A-9BDB-6AE7819EF22C}" dt="2026-06-04T16:53:39.140" v="1894" actId="1076"/>
          <ac:picMkLst>
            <pc:docMk/>
            <pc:sldMk cId="2740872030" sldId="890"/>
            <ac:picMk id="4" creationId="{20A3B1D3-0276-FA51-E57E-C9C1C36939DE}"/>
          </ac:picMkLst>
        </pc:picChg>
        <pc:picChg chg="add mod modCrop">
          <ac:chgData name="Kimball Erdman" userId="285390310_tp_box_2" providerId="OAuth2" clId="{F41D686E-5342-496A-9BDB-6AE7819EF22C}" dt="2026-06-04T17:02:31.794" v="1999" actId="14100"/>
          <ac:picMkLst>
            <pc:docMk/>
            <pc:sldMk cId="2740872030" sldId="890"/>
            <ac:picMk id="5" creationId="{EA2AD7BE-838C-26BD-D04B-FBBF88EADC79}"/>
          </ac:picMkLst>
        </pc:picChg>
      </pc:sldChg>
      <pc:sldChg chg="addSp delSp modSp add mod">
        <pc:chgData name="Kimball Erdman" userId="285390310_tp_box_2" providerId="OAuth2" clId="{F41D686E-5342-496A-9BDB-6AE7819EF22C}" dt="2026-06-04T20:30:35.667" v="2056" actId="1076"/>
        <pc:sldMkLst>
          <pc:docMk/>
          <pc:sldMk cId="3184712417" sldId="891"/>
        </pc:sldMkLst>
        <pc:spChg chg="mod">
          <ac:chgData name="Kimball Erdman" userId="285390310_tp_box_2" providerId="OAuth2" clId="{F41D686E-5342-496A-9BDB-6AE7819EF22C}" dt="2026-06-04T20:27:56.337" v="2045" actId="14100"/>
          <ac:spMkLst>
            <pc:docMk/>
            <pc:sldMk cId="3184712417" sldId="891"/>
            <ac:spMk id="6" creationId="{4B249C34-1DB8-86D2-605A-A4C8DEF13927}"/>
          </ac:spMkLst>
        </pc:spChg>
        <pc:spChg chg="add mod">
          <ac:chgData name="Kimball Erdman" userId="285390310_tp_box_2" providerId="OAuth2" clId="{F41D686E-5342-496A-9BDB-6AE7819EF22C}" dt="2026-06-04T20:30:28.713" v="2055" actId="14100"/>
          <ac:spMkLst>
            <pc:docMk/>
            <pc:sldMk cId="3184712417" sldId="891"/>
            <ac:spMk id="9" creationId="{9A006A4F-CDAD-DDD4-FC6D-294714134C93}"/>
          </ac:spMkLst>
        </pc:spChg>
        <pc:picChg chg="add mod">
          <ac:chgData name="Kimball Erdman" userId="285390310_tp_box_2" providerId="OAuth2" clId="{F41D686E-5342-496A-9BDB-6AE7819EF22C}" dt="2026-06-04T20:27:51.081" v="2044" actId="1076"/>
          <ac:picMkLst>
            <pc:docMk/>
            <pc:sldMk cId="3184712417" sldId="891"/>
            <ac:picMk id="2" creationId="{BFCFFA1B-0D25-44B3-E96F-9944A95A204A}"/>
          </ac:picMkLst>
        </pc:picChg>
        <pc:picChg chg="add mod modCrop">
          <ac:chgData name="Kimball Erdman" userId="285390310_tp_box_2" providerId="OAuth2" clId="{F41D686E-5342-496A-9BDB-6AE7819EF22C}" dt="2026-06-04T20:27:48.535" v="2043" actId="1076"/>
          <ac:picMkLst>
            <pc:docMk/>
            <pc:sldMk cId="3184712417" sldId="891"/>
            <ac:picMk id="3" creationId="{9367B55D-3CE4-CC78-D6D7-4165065D7197}"/>
          </ac:picMkLst>
        </pc:picChg>
        <pc:picChg chg="add mod">
          <ac:chgData name="Kimball Erdman" userId="285390310_tp_box_2" providerId="OAuth2" clId="{F41D686E-5342-496A-9BDB-6AE7819EF22C}" dt="2026-06-04T20:30:35.667" v="2056" actId="1076"/>
          <ac:picMkLst>
            <pc:docMk/>
            <pc:sldMk cId="3184712417" sldId="891"/>
            <ac:picMk id="7" creationId="{28EBB26C-8369-C020-55C9-54144A1B2DA1}"/>
          </ac:picMkLst>
        </pc:picChg>
      </pc:sldChg>
      <pc:sldChg chg="addSp delSp modSp add mod">
        <pc:chgData name="Kimball Erdman" userId="285390310_tp_box_2" providerId="OAuth2" clId="{F41D686E-5342-496A-9BDB-6AE7819EF22C}" dt="2026-06-04T20:50:37.819" v="2311" actId="20577"/>
        <pc:sldMkLst>
          <pc:docMk/>
          <pc:sldMk cId="3645093368" sldId="892"/>
        </pc:sldMkLst>
        <pc:spChg chg="mod">
          <ac:chgData name="Kimball Erdman" userId="285390310_tp_box_2" providerId="OAuth2" clId="{F41D686E-5342-496A-9BDB-6AE7819EF22C}" dt="2026-06-04T20:46:59.876" v="2172"/>
          <ac:spMkLst>
            <pc:docMk/>
            <pc:sldMk cId="3645093368" sldId="892"/>
            <ac:spMk id="6" creationId="{A5BB8DD5-8A35-0F02-3875-233D06F28D06}"/>
          </ac:spMkLst>
        </pc:spChg>
        <pc:spChg chg="mod">
          <ac:chgData name="Kimball Erdman" userId="285390310_tp_box_2" providerId="OAuth2" clId="{F41D686E-5342-496A-9BDB-6AE7819EF22C}" dt="2026-06-04T20:50:37.819" v="2311" actId="20577"/>
          <ac:spMkLst>
            <pc:docMk/>
            <pc:sldMk cId="3645093368" sldId="892"/>
            <ac:spMk id="9" creationId="{B1E6D44C-AFFC-F966-5046-D116974CAD8E}"/>
          </ac:spMkLst>
        </pc:spChg>
        <pc:picChg chg="add mod ord modCrop">
          <ac:chgData name="Kimball Erdman" userId="285390310_tp_box_2" providerId="OAuth2" clId="{F41D686E-5342-496A-9BDB-6AE7819EF22C}" dt="2026-06-04T20:50:11.726" v="2277" actId="1076"/>
          <ac:picMkLst>
            <pc:docMk/>
            <pc:sldMk cId="3645093368" sldId="892"/>
            <ac:picMk id="4" creationId="{58DD9476-17AE-EF09-D510-F4448C226DEA}"/>
          </ac:picMkLst>
        </pc:picChg>
        <pc:picChg chg="add mod modCrop">
          <ac:chgData name="Kimball Erdman" userId="285390310_tp_box_2" providerId="OAuth2" clId="{F41D686E-5342-496A-9BDB-6AE7819EF22C}" dt="2026-06-04T20:45:26.599" v="2162" actId="14100"/>
          <ac:picMkLst>
            <pc:docMk/>
            <pc:sldMk cId="3645093368" sldId="892"/>
            <ac:picMk id="5" creationId="{9E569004-A535-C0D6-4FFB-6CD128C50DB3}"/>
          </ac:picMkLst>
        </pc:picChg>
      </pc:sldChg>
      <pc:sldChg chg="addSp delSp modSp add mod">
        <pc:chgData name="Kimball Erdman" userId="285390310_tp_box_2" providerId="OAuth2" clId="{F41D686E-5342-496A-9BDB-6AE7819EF22C}" dt="2026-06-04T20:58:33.724" v="2354"/>
        <pc:sldMkLst>
          <pc:docMk/>
          <pc:sldMk cId="3452316879" sldId="893"/>
        </pc:sldMkLst>
        <pc:spChg chg="mod">
          <ac:chgData name="Kimball Erdman" userId="285390310_tp_box_2" providerId="OAuth2" clId="{F41D686E-5342-496A-9BDB-6AE7819EF22C}" dt="2026-06-04T20:57:51.784" v="2351" actId="20577"/>
          <ac:spMkLst>
            <pc:docMk/>
            <pc:sldMk cId="3452316879" sldId="893"/>
            <ac:spMk id="6" creationId="{CC5CDE11-2BBE-3543-930E-CA5645BCAD19}"/>
          </ac:spMkLst>
        </pc:spChg>
        <pc:spChg chg="mod">
          <ac:chgData name="Kimball Erdman" userId="285390310_tp_box_2" providerId="OAuth2" clId="{F41D686E-5342-496A-9BDB-6AE7819EF22C}" dt="2026-06-04T20:58:33.724" v="2354"/>
          <ac:spMkLst>
            <pc:docMk/>
            <pc:sldMk cId="3452316879" sldId="893"/>
            <ac:spMk id="9" creationId="{6C2958E2-0BB8-A35C-913B-AC3B06E15A01}"/>
          </ac:spMkLst>
        </pc:spChg>
        <pc:picChg chg="add mod modCrop">
          <ac:chgData name="Kimball Erdman" userId="285390310_tp_box_2" providerId="OAuth2" clId="{F41D686E-5342-496A-9BDB-6AE7819EF22C}" dt="2026-06-04T20:54:12.143" v="2327" actId="14100"/>
          <ac:picMkLst>
            <pc:docMk/>
            <pc:sldMk cId="3452316879" sldId="893"/>
            <ac:picMk id="2" creationId="{962485EB-0601-E9CA-6CD3-78B6DE5268CA}"/>
          </ac:picMkLst>
        </pc:picChg>
        <pc:picChg chg="add mod modCrop">
          <ac:chgData name="Kimball Erdman" userId="285390310_tp_box_2" providerId="OAuth2" clId="{F41D686E-5342-496A-9BDB-6AE7819EF22C}" dt="2026-06-04T20:58:10.294" v="2353" actId="732"/>
          <ac:picMkLst>
            <pc:docMk/>
            <pc:sldMk cId="3452316879" sldId="893"/>
            <ac:picMk id="3" creationId="{EB90A161-5634-B9DA-FC09-E77C43185C33}"/>
          </ac:picMkLst>
        </pc:picChg>
      </pc:sldChg>
      <pc:sldChg chg="addSp delSp modSp add mod">
        <pc:chgData name="Kimball Erdman" userId="285390310_tp_box_2" providerId="OAuth2" clId="{F41D686E-5342-496A-9BDB-6AE7819EF22C}" dt="2026-06-04T21:04:59.593" v="2454" actId="1076"/>
        <pc:sldMkLst>
          <pc:docMk/>
          <pc:sldMk cId="1175489905" sldId="894"/>
        </pc:sldMkLst>
        <pc:spChg chg="mod">
          <ac:chgData name="Kimball Erdman" userId="285390310_tp_box_2" providerId="OAuth2" clId="{F41D686E-5342-496A-9BDB-6AE7819EF22C}" dt="2026-06-04T21:03:10.795" v="2377" actId="14100"/>
          <ac:spMkLst>
            <pc:docMk/>
            <pc:sldMk cId="1175489905" sldId="894"/>
            <ac:spMk id="6" creationId="{7EAD8FE4-2F3E-2AEC-C9BD-85D488ED520E}"/>
          </ac:spMkLst>
        </pc:spChg>
        <pc:spChg chg="mod">
          <ac:chgData name="Kimball Erdman" userId="285390310_tp_box_2" providerId="OAuth2" clId="{F41D686E-5342-496A-9BDB-6AE7819EF22C}" dt="2026-06-04T21:04:48.436" v="2453" actId="20577"/>
          <ac:spMkLst>
            <pc:docMk/>
            <pc:sldMk cId="1175489905" sldId="894"/>
            <ac:spMk id="9" creationId="{95366288-0076-72A3-2D51-2274969E646E}"/>
          </ac:spMkLst>
        </pc:spChg>
        <pc:picChg chg="add mod">
          <ac:chgData name="Kimball Erdman" userId="285390310_tp_box_2" providerId="OAuth2" clId="{F41D686E-5342-496A-9BDB-6AE7819EF22C}" dt="2026-06-04T21:03:01.689" v="2376" actId="14100"/>
          <ac:picMkLst>
            <pc:docMk/>
            <pc:sldMk cId="1175489905" sldId="894"/>
            <ac:picMk id="4" creationId="{6B157D40-740F-5B7C-1354-12E3A9FBA45F}"/>
          </ac:picMkLst>
        </pc:picChg>
        <pc:picChg chg="add mod modCrop">
          <ac:chgData name="Kimball Erdman" userId="285390310_tp_box_2" providerId="OAuth2" clId="{F41D686E-5342-496A-9BDB-6AE7819EF22C}" dt="2026-06-04T21:04:59.593" v="2454" actId="1076"/>
          <ac:picMkLst>
            <pc:docMk/>
            <pc:sldMk cId="1175489905" sldId="894"/>
            <ac:picMk id="5" creationId="{DEE81806-4B94-E459-3AA0-2A4AAC7FBFE8}"/>
          </ac:picMkLst>
        </pc:picChg>
      </pc:sldChg>
      <pc:sldChg chg="addSp delSp modSp add mod">
        <pc:chgData name="Kimball Erdman" userId="285390310_tp_box_2" providerId="OAuth2" clId="{F41D686E-5342-496A-9BDB-6AE7819EF22C}" dt="2026-06-04T21:28:05.092" v="2758" actId="20577"/>
        <pc:sldMkLst>
          <pc:docMk/>
          <pc:sldMk cId="366790826" sldId="895"/>
        </pc:sldMkLst>
        <pc:spChg chg="mod">
          <ac:chgData name="Kimball Erdman" userId="285390310_tp_box_2" providerId="OAuth2" clId="{F41D686E-5342-496A-9BDB-6AE7819EF22C}" dt="2026-06-04T21:28:05.092" v="2758" actId="20577"/>
          <ac:spMkLst>
            <pc:docMk/>
            <pc:sldMk cId="366790826" sldId="895"/>
            <ac:spMk id="6" creationId="{0AAC1CF6-C8FC-9476-CF91-3B0135D62473}"/>
          </ac:spMkLst>
        </pc:spChg>
        <pc:picChg chg="add mod">
          <ac:chgData name="Kimball Erdman" userId="285390310_tp_box_2" providerId="OAuth2" clId="{F41D686E-5342-496A-9BDB-6AE7819EF22C}" dt="2026-06-04T21:18:32.437" v="2579" actId="14100"/>
          <ac:picMkLst>
            <pc:docMk/>
            <pc:sldMk cId="366790826" sldId="895"/>
            <ac:picMk id="8" creationId="{15FD37AA-E8CA-715A-D3EE-186C7E32AB6B}"/>
          </ac:picMkLst>
        </pc:picChg>
        <pc:picChg chg="add mod">
          <ac:chgData name="Kimball Erdman" userId="285390310_tp_box_2" providerId="OAuth2" clId="{F41D686E-5342-496A-9BDB-6AE7819EF22C}" dt="2026-06-04T21:19:06.860" v="2584" actId="1076"/>
          <ac:picMkLst>
            <pc:docMk/>
            <pc:sldMk cId="366790826" sldId="895"/>
            <ac:picMk id="10" creationId="{42E76BF5-D841-87B8-B00D-AFF38EF648A2}"/>
          </ac:picMkLst>
        </pc:picChg>
      </pc:sldChg>
      <pc:sldChg chg="addSp delSp modSp add mod ord">
        <pc:chgData name="Kimball Erdman" userId="285390310_tp_box_2" providerId="OAuth2" clId="{F41D686E-5342-496A-9BDB-6AE7819EF22C}" dt="2026-06-04T21:17:47.032" v="2573"/>
        <pc:sldMkLst>
          <pc:docMk/>
          <pc:sldMk cId="1638834407" sldId="896"/>
        </pc:sldMkLst>
        <pc:spChg chg="mod">
          <ac:chgData name="Kimball Erdman" userId="285390310_tp_box_2" providerId="OAuth2" clId="{F41D686E-5342-496A-9BDB-6AE7819EF22C}" dt="2026-06-04T21:17:01.082" v="2565" actId="20577"/>
          <ac:spMkLst>
            <pc:docMk/>
            <pc:sldMk cId="1638834407" sldId="896"/>
            <ac:spMk id="6" creationId="{53F1A303-5D73-302F-ED4C-386DC47E9667}"/>
          </ac:spMkLst>
        </pc:spChg>
        <pc:picChg chg="add mod">
          <ac:chgData name="Kimball Erdman" userId="285390310_tp_box_2" providerId="OAuth2" clId="{F41D686E-5342-496A-9BDB-6AE7819EF22C}" dt="2026-06-04T21:17:25.679" v="2571" actId="14100"/>
          <ac:picMkLst>
            <pc:docMk/>
            <pc:sldMk cId="1638834407" sldId="896"/>
            <ac:picMk id="4" creationId="{194953B8-62DE-B066-389F-92080879D673}"/>
          </ac:picMkLst>
        </pc:picChg>
      </pc:sldChg>
      <pc:sldChg chg="addSp delSp modSp add mod">
        <pc:chgData name="Kimball Erdman" userId="285390310_tp_box_2" providerId="OAuth2" clId="{F41D686E-5342-496A-9BDB-6AE7819EF22C}" dt="2026-06-07T11:51:07.482" v="5641" actId="732"/>
        <pc:sldMkLst>
          <pc:docMk/>
          <pc:sldMk cId="1335072970" sldId="897"/>
        </pc:sldMkLst>
        <pc:spChg chg="mod">
          <ac:chgData name="Kimball Erdman" userId="285390310_tp_box_2" providerId="OAuth2" clId="{F41D686E-5342-496A-9BDB-6AE7819EF22C}" dt="2026-06-07T11:45:03.483" v="5513" actId="14100"/>
          <ac:spMkLst>
            <pc:docMk/>
            <pc:sldMk cId="1335072970" sldId="897"/>
            <ac:spMk id="6" creationId="{82CCECD9-9536-66D3-9FDD-8ED7E9364005}"/>
          </ac:spMkLst>
        </pc:spChg>
        <pc:spChg chg="add del mod">
          <ac:chgData name="Kimball Erdman" userId="285390310_tp_box_2" providerId="OAuth2" clId="{F41D686E-5342-496A-9BDB-6AE7819EF22C}" dt="2026-06-07T11:48:53.974" v="5521" actId="478"/>
          <ac:spMkLst>
            <pc:docMk/>
            <pc:sldMk cId="1335072970" sldId="897"/>
            <ac:spMk id="7" creationId="{2EE8C819-7BD1-60DB-7192-617B57484D23}"/>
          </ac:spMkLst>
        </pc:spChg>
        <pc:spChg chg="add mod">
          <ac:chgData name="Kimball Erdman" userId="285390310_tp_box_2" providerId="OAuth2" clId="{F41D686E-5342-496A-9BDB-6AE7819EF22C}" dt="2026-06-07T11:47:42.482" v="5520" actId="1076"/>
          <ac:spMkLst>
            <pc:docMk/>
            <pc:sldMk cId="1335072970" sldId="897"/>
            <ac:spMk id="8" creationId="{7C7302A3-66B1-B94B-4A00-5A94AAB3A1A2}"/>
          </ac:spMkLst>
        </pc:spChg>
        <pc:spChg chg="add mod">
          <ac:chgData name="Kimball Erdman" userId="285390310_tp_box_2" providerId="OAuth2" clId="{F41D686E-5342-496A-9BDB-6AE7819EF22C}" dt="2026-06-07T11:50:52.686" v="5640" actId="1076"/>
          <ac:spMkLst>
            <pc:docMk/>
            <pc:sldMk cId="1335072970" sldId="897"/>
            <ac:spMk id="9" creationId="{0731A5B4-F333-01E6-8106-756F44EE5EC3}"/>
          </ac:spMkLst>
        </pc:spChg>
        <pc:picChg chg="add del mod">
          <ac:chgData name="Kimball Erdman" userId="285390310_tp_box_2" providerId="OAuth2" clId="{F41D686E-5342-496A-9BDB-6AE7819EF22C}" dt="2026-06-07T11:44:43.258" v="5510" actId="478"/>
          <ac:picMkLst>
            <pc:docMk/>
            <pc:sldMk cId="1335072970" sldId="897"/>
            <ac:picMk id="2" creationId="{6A7F9222-4301-EAD7-0D90-D264972D5D14}"/>
          </ac:picMkLst>
        </pc:picChg>
        <pc:picChg chg="add del mod modCrop">
          <ac:chgData name="Kimball Erdman" userId="285390310_tp_box_2" providerId="OAuth2" clId="{F41D686E-5342-496A-9BDB-6AE7819EF22C}" dt="2026-06-07T11:44:43.258" v="5510" actId="478"/>
          <ac:picMkLst>
            <pc:docMk/>
            <pc:sldMk cId="1335072970" sldId="897"/>
            <ac:picMk id="3" creationId="{C3DB1B4A-6C23-DF52-1F12-4899D4108679}"/>
          </ac:picMkLst>
        </pc:picChg>
        <pc:picChg chg="add mod modCrop">
          <ac:chgData name="Kimball Erdman" userId="285390310_tp_box_2" providerId="OAuth2" clId="{F41D686E-5342-496A-9BDB-6AE7819EF22C}" dt="2026-06-07T11:51:07.482" v="5641" actId="732"/>
          <ac:picMkLst>
            <pc:docMk/>
            <pc:sldMk cId="1335072970" sldId="897"/>
            <ac:picMk id="4" creationId="{9E5A2D27-F3C6-7AD0-0730-7EC7C80444D4}"/>
          </ac:picMkLst>
        </pc:picChg>
        <pc:picChg chg="add mod modCrop">
          <ac:chgData name="Kimball Erdman" userId="285390310_tp_box_2" providerId="OAuth2" clId="{F41D686E-5342-496A-9BDB-6AE7819EF22C}" dt="2026-06-07T11:46:16.338" v="5515" actId="732"/>
          <ac:picMkLst>
            <pc:docMk/>
            <pc:sldMk cId="1335072970" sldId="897"/>
            <ac:picMk id="5" creationId="{84F48ED1-00AF-64A2-75A2-859C40A4842A}"/>
          </ac:picMkLst>
        </pc:picChg>
      </pc:sldChg>
      <pc:sldChg chg="addSp delSp modSp add mod">
        <pc:chgData name="Kimball Erdman" userId="285390310_tp_box_2" providerId="OAuth2" clId="{F41D686E-5342-496A-9BDB-6AE7819EF22C}" dt="2026-06-04T21:37:44.867" v="2853" actId="20577"/>
        <pc:sldMkLst>
          <pc:docMk/>
          <pc:sldMk cId="2356258548" sldId="898"/>
        </pc:sldMkLst>
        <pc:spChg chg="mod">
          <ac:chgData name="Kimball Erdman" userId="285390310_tp_box_2" providerId="OAuth2" clId="{F41D686E-5342-496A-9BDB-6AE7819EF22C}" dt="2026-06-04T21:35:59.750" v="2837" actId="20577"/>
          <ac:spMkLst>
            <pc:docMk/>
            <pc:sldMk cId="2356258548" sldId="898"/>
            <ac:spMk id="6" creationId="{908FEC23-718A-D40B-6C37-6010E905DA6E}"/>
          </ac:spMkLst>
        </pc:spChg>
        <pc:spChg chg="add mod">
          <ac:chgData name="Kimball Erdman" userId="285390310_tp_box_2" providerId="OAuth2" clId="{F41D686E-5342-496A-9BDB-6AE7819EF22C}" dt="2026-06-04T21:37:44.867" v="2853" actId="20577"/>
          <ac:spMkLst>
            <pc:docMk/>
            <pc:sldMk cId="2356258548" sldId="898"/>
            <ac:spMk id="7" creationId="{F0080CC4-95F5-58EE-B355-1A0980B27D5F}"/>
          </ac:spMkLst>
        </pc:spChg>
        <pc:picChg chg="add mod">
          <ac:chgData name="Kimball Erdman" userId="285390310_tp_box_2" providerId="OAuth2" clId="{F41D686E-5342-496A-9BDB-6AE7819EF22C}" dt="2026-06-04T21:34:20.959" v="2820" actId="14100"/>
          <ac:picMkLst>
            <pc:docMk/>
            <pc:sldMk cId="2356258548" sldId="898"/>
            <ac:picMk id="4" creationId="{05EB6E39-3BBC-9984-C02F-832A22476CAB}"/>
          </ac:picMkLst>
        </pc:picChg>
        <pc:picChg chg="add mod modCrop">
          <ac:chgData name="Kimball Erdman" userId="285390310_tp_box_2" providerId="OAuth2" clId="{F41D686E-5342-496A-9BDB-6AE7819EF22C}" dt="2026-06-04T21:36:41.179" v="2841" actId="732"/>
          <ac:picMkLst>
            <pc:docMk/>
            <pc:sldMk cId="2356258548" sldId="898"/>
            <ac:picMk id="5" creationId="{E2980930-EE1E-8DD0-2593-71CBE445CB93}"/>
          </ac:picMkLst>
        </pc:picChg>
      </pc:sldChg>
      <pc:sldChg chg="addSp delSp modSp add mod">
        <pc:chgData name="Kimball Erdman" userId="285390310_tp_box_2" providerId="OAuth2" clId="{F41D686E-5342-496A-9BDB-6AE7819EF22C}" dt="2026-06-06T14:06:51.524" v="2943" actId="1076"/>
        <pc:sldMkLst>
          <pc:docMk/>
          <pc:sldMk cId="368309483" sldId="899"/>
        </pc:sldMkLst>
        <pc:spChg chg="add mod">
          <ac:chgData name="Kimball Erdman" userId="285390310_tp_box_2" providerId="OAuth2" clId="{F41D686E-5342-496A-9BDB-6AE7819EF22C}" dt="2026-06-06T14:06:51.524" v="2943" actId="1076"/>
          <ac:spMkLst>
            <pc:docMk/>
            <pc:sldMk cId="368309483" sldId="899"/>
            <ac:spMk id="3" creationId="{3E0CAF94-7502-2859-E9A5-BE2B967D6E3F}"/>
          </ac:spMkLst>
        </pc:spChg>
        <pc:spChg chg="mod">
          <ac:chgData name="Kimball Erdman" userId="285390310_tp_box_2" providerId="OAuth2" clId="{F41D686E-5342-496A-9BDB-6AE7819EF22C}" dt="2026-06-06T14:05:36.740" v="2891" actId="14100"/>
          <ac:spMkLst>
            <pc:docMk/>
            <pc:sldMk cId="368309483" sldId="899"/>
            <ac:spMk id="6" creationId="{FAB5B660-F8D1-7B1C-B370-0F3F718BAFB2}"/>
          </ac:spMkLst>
        </pc:spChg>
        <pc:picChg chg="add mod">
          <ac:chgData name="Kimball Erdman" userId="285390310_tp_box_2" providerId="OAuth2" clId="{F41D686E-5342-496A-9BDB-6AE7819EF22C}" dt="2026-06-06T14:05:32.171" v="2890" actId="14100"/>
          <ac:picMkLst>
            <pc:docMk/>
            <pc:sldMk cId="368309483" sldId="899"/>
            <ac:picMk id="2" creationId="{EB1D4AAB-0EA3-A52E-62A3-3DB15A7C1F73}"/>
          </ac:picMkLst>
        </pc:picChg>
      </pc:sldChg>
      <pc:sldChg chg="addSp delSp modSp add mod">
        <pc:chgData name="Kimball Erdman" userId="285390310_tp_box_2" providerId="OAuth2" clId="{F41D686E-5342-496A-9BDB-6AE7819EF22C}" dt="2026-06-06T14:16:10.409" v="3023" actId="20577"/>
        <pc:sldMkLst>
          <pc:docMk/>
          <pc:sldMk cId="601414305" sldId="900"/>
        </pc:sldMkLst>
        <pc:spChg chg="mod">
          <ac:chgData name="Kimball Erdman" userId="285390310_tp_box_2" providerId="OAuth2" clId="{F41D686E-5342-496A-9BDB-6AE7819EF22C}" dt="2026-06-06T14:16:10.409" v="3023" actId="20577"/>
          <ac:spMkLst>
            <pc:docMk/>
            <pc:sldMk cId="601414305" sldId="900"/>
            <ac:spMk id="3" creationId="{9BBB2BEC-06B9-8286-C7E9-6340545F040A}"/>
          </ac:spMkLst>
        </pc:spChg>
        <pc:spChg chg="mod">
          <ac:chgData name="Kimball Erdman" userId="285390310_tp_box_2" providerId="OAuth2" clId="{F41D686E-5342-496A-9BDB-6AE7819EF22C}" dt="2026-06-06T14:10:18.040" v="2957" actId="14100"/>
          <ac:spMkLst>
            <pc:docMk/>
            <pc:sldMk cId="601414305" sldId="900"/>
            <ac:spMk id="6" creationId="{EA88533F-8A2F-1244-CE42-D33F64AAE0B4}"/>
          </ac:spMkLst>
        </pc:spChg>
        <pc:picChg chg="add mod">
          <ac:chgData name="Kimball Erdman" userId="285390310_tp_box_2" providerId="OAuth2" clId="{F41D686E-5342-496A-9BDB-6AE7819EF22C}" dt="2026-06-06T14:10:07.135" v="2956" actId="14100"/>
          <ac:picMkLst>
            <pc:docMk/>
            <pc:sldMk cId="601414305" sldId="900"/>
            <ac:picMk id="4" creationId="{8C415C9D-218A-057B-D102-D4BF234E07F2}"/>
          </ac:picMkLst>
        </pc:picChg>
        <pc:picChg chg="add mod modCrop">
          <ac:chgData name="Kimball Erdman" userId="285390310_tp_box_2" providerId="OAuth2" clId="{F41D686E-5342-496A-9BDB-6AE7819EF22C}" dt="2026-06-06T14:12:46.468" v="3001" actId="1036"/>
          <ac:picMkLst>
            <pc:docMk/>
            <pc:sldMk cId="601414305" sldId="900"/>
            <ac:picMk id="5" creationId="{C63D5BF2-1E1F-BDDC-A943-C3CF08AFB6DE}"/>
          </ac:picMkLst>
        </pc:picChg>
      </pc:sldChg>
      <pc:sldChg chg="addSp delSp modSp add mod">
        <pc:chgData name="Kimball Erdman" userId="285390310_tp_box_2" providerId="OAuth2" clId="{F41D686E-5342-496A-9BDB-6AE7819EF22C}" dt="2026-06-06T14:19:54.651" v="3045" actId="732"/>
        <pc:sldMkLst>
          <pc:docMk/>
          <pc:sldMk cId="330538442" sldId="901"/>
        </pc:sldMkLst>
        <pc:spChg chg="mod">
          <ac:chgData name="Kimball Erdman" userId="285390310_tp_box_2" providerId="OAuth2" clId="{F41D686E-5342-496A-9BDB-6AE7819EF22C}" dt="2026-06-06T14:19:47.838" v="3044" actId="14100"/>
          <ac:spMkLst>
            <pc:docMk/>
            <pc:sldMk cId="330538442" sldId="901"/>
            <ac:spMk id="6" creationId="{FAD07E84-9169-A30B-F5DE-CD395B9DF31B}"/>
          </ac:spMkLst>
        </pc:spChg>
        <pc:picChg chg="add mod modCrop">
          <ac:chgData name="Kimball Erdman" userId="285390310_tp_box_2" providerId="OAuth2" clId="{F41D686E-5342-496A-9BDB-6AE7819EF22C}" dt="2026-06-06T14:19:54.651" v="3045" actId="732"/>
          <ac:picMkLst>
            <pc:docMk/>
            <pc:sldMk cId="330538442" sldId="901"/>
            <ac:picMk id="2" creationId="{EDC44A1E-A875-CE5A-80CB-4D890F86CFDC}"/>
          </ac:picMkLst>
        </pc:picChg>
        <pc:picChg chg="add mod">
          <ac:chgData name="Kimball Erdman" userId="285390310_tp_box_2" providerId="OAuth2" clId="{F41D686E-5342-496A-9BDB-6AE7819EF22C}" dt="2026-06-06T14:19:39.951" v="3042" actId="14100"/>
          <ac:picMkLst>
            <pc:docMk/>
            <pc:sldMk cId="330538442" sldId="901"/>
            <ac:picMk id="7" creationId="{41E2D5F4-A240-C315-4962-C4C59CDB1998}"/>
          </ac:picMkLst>
        </pc:picChg>
      </pc:sldChg>
      <pc:sldChg chg="addSp delSp modSp add mod">
        <pc:chgData name="Kimball Erdman" userId="285390310_tp_box_2" providerId="OAuth2" clId="{F41D686E-5342-496A-9BDB-6AE7819EF22C}" dt="2026-06-06T14:38:00.448" v="3223" actId="313"/>
        <pc:sldMkLst>
          <pc:docMk/>
          <pc:sldMk cId="3936833906" sldId="902"/>
        </pc:sldMkLst>
        <pc:spChg chg="mod">
          <ac:chgData name="Kimball Erdman" userId="285390310_tp_box_2" providerId="OAuth2" clId="{F41D686E-5342-496A-9BDB-6AE7819EF22C}" dt="2026-06-06T14:38:00.448" v="3223" actId="313"/>
          <ac:spMkLst>
            <pc:docMk/>
            <pc:sldMk cId="3936833906" sldId="902"/>
            <ac:spMk id="6" creationId="{57474AAE-6529-B089-4594-3ED6F59194B1}"/>
          </ac:spMkLst>
        </pc:spChg>
        <pc:picChg chg="add mod modCrop">
          <ac:chgData name="Kimball Erdman" userId="285390310_tp_box_2" providerId="OAuth2" clId="{F41D686E-5342-496A-9BDB-6AE7819EF22C}" dt="2026-06-06T14:33:53.752" v="3190" actId="1035"/>
          <ac:picMkLst>
            <pc:docMk/>
            <pc:sldMk cId="3936833906" sldId="902"/>
            <ac:picMk id="3" creationId="{8E3846E4-BF11-8829-67E4-B79235BD004A}"/>
          </ac:picMkLst>
        </pc:picChg>
        <pc:picChg chg="add mod modCrop">
          <ac:chgData name="Kimball Erdman" userId="285390310_tp_box_2" providerId="OAuth2" clId="{F41D686E-5342-496A-9BDB-6AE7819EF22C}" dt="2026-06-06T14:33:53.752" v="3190" actId="1035"/>
          <ac:picMkLst>
            <pc:docMk/>
            <pc:sldMk cId="3936833906" sldId="902"/>
            <ac:picMk id="8" creationId="{AD76A5BD-D8B5-B0BC-6FC7-3AA3746C5386}"/>
          </ac:picMkLst>
        </pc:picChg>
      </pc:sldChg>
      <pc:sldChg chg="addSp delSp modSp add mod">
        <pc:chgData name="Kimball Erdman" userId="285390310_tp_box_2" providerId="OAuth2" clId="{F41D686E-5342-496A-9BDB-6AE7819EF22C}" dt="2026-06-06T14:45:03.029" v="3481" actId="20577"/>
        <pc:sldMkLst>
          <pc:docMk/>
          <pc:sldMk cId="391709344" sldId="903"/>
        </pc:sldMkLst>
        <pc:spChg chg="mod">
          <ac:chgData name="Kimball Erdman" userId="285390310_tp_box_2" providerId="OAuth2" clId="{F41D686E-5342-496A-9BDB-6AE7819EF22C}" dt="2026-06-06T14:45:03.029" v="3481" actId="20577"/>
          <ac:spMkLst>
            <pc:docMk/>
            <pc:sldMk cId="391709344" sldId="903"/>
            <ac:spMk id="6" creationId="{6CE505CF-BAB3-B645-F965-A21AA0D1A3F9}"/>
          </ac:spMkLst>
        </pc:spChg>
        <pc:spChg chg="add mod">
          <ac:chgData name="Kimball Erdman" userId="285390310_tp_box_2" providerId="OAuth2" clId="{F41D686E-5342-496A-9BDB-6AE7819EF22C}" dt="2026-06-06T14:42:56.248" v="3414" actId="20577"/>
          <ac:spMkLst>
            <pc:docMk/>
            <pc:sldMk cId="391709344" sldId="903"/>
            <ac:spMk id="7" creationId="{7800C413-91F7-98DF-855A-964ED5A61702}"/>
          </ac:spMkLst>
        </pc:spChg>
        <pc:picChg chg="add mod">
          <ac:chgData name="Kimball Erdman" userId="285390310_tp_box_2" providerId="OAuth2" clId="{F41D686E-5342-496A-9BDB-6AE7819EF22C}" dt="2026-06-06T14:38:23.631" v="3230" actId="1076"/>
          <ac:picMkLst>
            <pc:docMk/>
            <pc:sldMk cId="391709344" sldId="903"/>
            <ac:picMk id="4" creationId="{259AA246-5562-29CA-6CA9-215983F721EB}"/>
          </ac:picMkLst>
        </pc:picChg>
      </pc:sldChg>
      <pc:sldChg chg="addSp delSp modSp add mod">
        <pc:chgData name="Kimball Erdman" userId="285390310_tp_box_2" providerId="OAuth2" clId="{F41D686E-5342-496A-9BDB-6AE7819EF22C}" dt="2026-06-06T14:52:49.052" v="3505" actId="478"/>
        <pc:sldMkLst>
          <pc:docMk/>
          <pc:sldMk cId="3728848416" sldId="904"/>
        </pc:sldMkLst>
        <pc:spChg chg="mod">
          <ac:chgData name="Kimball Erdman" userId="285390310_tp_box_2" providerId="OAuth2" clId="{F41D686E-5342-496A-9BDB-6AE7819EF22C}" dt="2026-06-06T14:51:19.694" v="3496" actId="14100"/>
          <ac:spMkLst>
            <pc:docMk/>
            <pc:sldMk cId="3728848416" sldId="904"/>
            <ac:spMk id="6" creationId="{24503352-9546-D99B-DC6E-FB812BAF5D8A}"/>
          </ac:spMkLst>
        </pc:spChg>
        <pc:picChg chg="add mod modCrop">
          <ac:chgData name="Kimball Erdman" userId="285390310_tp_box_2" providerId="OAuth2" clId="{F41D686E-5342-496A-9BDB-6AE7819EF22C}" dt="2026-06-06T14:51:14.342" v="3495" actId="14100"/>
          <ac:picMkLst>
            <pc:docMk/>
            <pc:sldMk cId="3728848416" sldId="904"/>
            <ac:picMk id="2" creationId="{02D24942-6701-A40D-823E-CF55C3478026}"/>
          </ac:picMkLst>
        </pc:picChg>
        <pc:picChg chg="add mod modCrop">
          <ac:chgData name="Kimball Erdman" userId="285390310_tp_box_2" providerId="OAuth2" clId="{F41D686E-5342-496A-9BDB-6AE7819EF22C}" dt="2026-06-06T14:52:43.395" v="3504" actId="732"/>
          <ac:picMkLst>
            <pc:docMk/>
            <pc:sldMk cId="3728848416" sldId="904"/>
            <ac:picMk id="3" creationId="{6B5AA512-6CE2-9F6B-218B-55DDF5D52F78}"/>
          </ac:picMkLst>
        </pc:picChg>
      </pc:sldChg>
      <pc:sldChg chg="addSp delSp modSp add mod">
        <pc:chgData name="Kimball Erdman" userId="285390310_tp_box_2" providerId="OAuth2" clId="{F41D686E-5342-496A-9BDB-6AE7819EF22C}" dt="2026-06-06T15:16:44.540" v="4071" actId="20577"/>
        <pc:sldMkLst>
          <pc:docMk/>
          <pc:sldMk cId="1996133133" sldId="905"/>
        </pc:sldMkLst>
        <pc:spChg chg="mod">
          <ac:chgData name="Kimball Erdman" userId="285390310_tp_box_2" providerId="OAuth2" clId="{F41D686E-5342-496A-9BDB-6AE7819EF22C}" dt="2026-06-06T15:16:44.540" v="4071" actId="20577"/>
          <ac:spMkLst>
            <pc:docMk/>
            <pc:sldMk cId="1996133133" sldId="905"/>
            <ac:spMk id="6" creationId="{7CDF4303-D6FA-D361-A325-9BB6922C957A}"/>
          </ac:spMkLst>
        </pc:spChg>
        <pc:picChg chg="add mod modCrop">
          <ac:chgData name="Kimball Erdman" userId="285390310_tp_box_2" providerId="OAuth2" clId="{F41D686E-5342-496A-9BDB-6AE7819EF22C}" dt="2026-06-06T15:15:40.479" v="3952" actId="1076"/>
          <ac:picMkLst>
            <pc:docMk/>
            <pc:sldMk cId="1996133133" sldId="905"/>
            <ac:picMk id="7" creationId="{34A5E80B-0B2E-F3EE-DD8E-2388E4DC6FF2}"/>
          </ac:picMkLst>
        </pc:picChg>
      </pc:sldChg>
      <pc:sldChg chg="addSp delSp modSp add mod">
        <pc:chgData name="Kimball Erdman" userId="285390310_tp_box_2" providerId="OAuth2" clId="{F41D686E-5342-496A-9BDB-6AE7819EF22C}" dt="2026-06-08T14:05:24.684" v="8388" actId="732"/>
        <pc:sldMkLst>
          <pc:docMk/>
          <pc:sldMk cId="2021593134" sldId="906"/>
        </pc:sldMkLst>
        <pc:spChg chg="mod">
          <ac:chgData name="Kimball Erdman" userId="285390310_tp_box_2" providerId="OAuth2" clId="{F41D686E-5342-496A-9BDB-6AE7819EF22C}" dt="2026-06-08T14:03:24.977" v="8383" actId="14100"/>
          <ac:spMkLst>
            <pc:docMk/>
            <pc:sldMk cId="2021593134" sldId="906"/>
            <ac:spMk id="6" creationId="{72D82691-E25D-8515-F82D-CD2413065BCA}"/>
          </ac:spMkLst>
        </pc:spChg>
        <pc:picChg chg="add del mod modCrop">
          <ac:chgData name="Kimball Erdman" userId="285390310_tp_box_2" providerId="OAuth2" clId="{F41D686E-5342-496A-9BDB-6AE7819EF22C}" dt="2026-06-08T14:01:26.006" v="8366" actId="478"/>
          <ac:picMkLst>
            <pc:docMk/>
            <pc:sldMk cId="2021593134" sldId="906"/>
            <ac:picMk id="2" creationId="{629D625F-3C95-6E07-6D71-3AB03F6A914C}"/>
          </ac:picMkLst>
        </pc:picChg>
        <pc:picChg chg="add del mod modCrop">
          <ac:chgData name="Kimball Erdman" userId="285390310_tp_box_2" providerId="OAuth2" clId="{F41D686E-5342-496A-9BDB-6AE7819EF22C}" dt="2026-06-08T14:01:26.006" v="8366" actId="478"/>
          <ac:picMkLst>
            <pc:docMk/>
            <pc:sldMk cId="2021593134" sldId="906"/>
            <ac:picMk id="5" creationId="{70AB9612-A94F-BEEA-BEEB-A50A0082BBC0}"/>
          </ac:picMkLst>
        </pc:picChg>
        <pc:picChg chg="add mod">
          <ac:chgData name="Kimball Erdman" userId="285390310_tp_box_2" providerId="OAuth2" clId="{F41D686E-5342-496A-9BDB-6AE7819EF22C}" dt="2026-06-08T14:03:14.590" v="8381" actId="1076"/>
          <ac:picMkLst>
            <pc:docMk/>
            <pc:sldMk cId="2021593134" sldId="906"/>
            <ac:picMk id="7" creationId="{6100CBD4-2ABF-0777-81ED-81447BBC1122}"/>
          </ac:picMkLst>
        </pc:picChg>
        <pc:picChg chg="add mod">
          <ac:chgData name="Kimball Erdman" userId="285390310_tp_box_2" providerId="OAuth2" clId="{F41D686E-5342-496A-9BDB-6AE7819EF22C}" dt="2026-06-08T14:03:17.705" v="8382" actId="1076"/>
          <ac:picMkLst>
            <pc:docMk/>
            <pc:sldMk cId="2021593134" sldId="906"/>
            <ac:picMk id="8" creationId="{96280C9E-DA5D-6BBC-B345-06E095710A38}"/>
          </ac:picMkLst>
        </pc:picChg>
        <pc:picChg chg="add mod modCrop">
          <ac:chgData name="Kimball Erdman" userId="285390310_tp_box_2" providerId="OAuth2" clId="{F41D686E-5342-496A-9BDB-6AE7819EF22C}" dt="2026-06-08T14:05:24.684" v="8388" actId="732"/>
          <ac:picMkLst>
            <pc:docMk/>
            <pc:sldMk cId="2021593134" sldId="906"/>
            <ac:picMk id="10" creationId="{0987E178-77CF-2566-C839-A70454EEE82F}"/>
          </ac:picMkLst>
        </pc:picChg>
      </pc:sldChg>
      <pc:sldChg chg="add">
        <pc:chgData name="Kimball Erdman" userId="285390310_tp_box_2" providerId="OAuth2" clId="{F41D686E-5342-496A-9BDB-6AE7819EF22C}" dt="2026-06-06T15:11:23.557" v="3809" actId="2890"/>
        <pc:sldMkLst>
          <pc:docMk/>
          <pc:sldMk cId="3973752091" sldId="907"/>
        </pc:sldMkLst>
      </pc:sldChg>
      <pc:sldChg chg="addSp delSp modSp add mod ord">
        <pc:chgData name="Kimball Erdman" userId="285390310_tp_box_2" providerId="OAuth2" clId="{F41D686E-5342-496A-9BDB-6AE7819EF22C}" dt="2026-06-06T19:22:54.609" v="5279" actId="478"/>
        <pc:sldMkLst>
          <pc:docMk/>
          <pc:sldMk cId="1737047708" sldId="908"/>
        </pc:sldMkLst>
        <pc:spChg chg="mod">
          <ac:chgData name="Kimball Erdman" userId="285390310_tp_box_2" providerId="OAuth2" clId="{F41D686E-5342-496A-9BDB-6AE7819EF22C}" dt="2026-06-06T19:22:42.292" v="5278" actId="14100"/>
          <ac:spMkLst>
            <pc:docMk/>
            <pc:sldMk cId="1737047708" sldId="908"/>
            <ac:spMk id="6" creationId="{8F7A423B-E340-62DE-71F9-49BE25C1138B}"/>
          </ac:spMkLst>
        </pc:spChg>
        <pc:picChg chg="add mod">
          <ac:chgData name="Kimball Erdman" userId="285390310_tp_box_2" providerId="OAuth2" clId="{F41D686E-5342-496A-9BDB-6AE7819EF22C}" dt="2026-06-06T19:22:35.490" v="5277" actId="1076"/>
          <ac:picMkLst>
            <pc:docMk/>
            <pc:sldMk cId="1737047708" sldId="908"/>
            <ac:picMk id="7" creationId="{6852D169-2A3E-9557-AC70-B02AD07ABE86}"/>
          </ac:picMkLst>
        </pc:picChg>
      </pc:sldChg>
      <pc:sldChg chg="modSp add mod">
        <pc:chgData name="Kimball Erdman" userId="285390310_tp_box_2" providerId="OAuth2" clId="{F41D686E-5342-496A-9BDB-6AE7819EF22C}" dt="2026-06-06T19:24:43.196" v="5309" actId="20577"/>
        <pc:sldMkLst>
          <pc:docMk/>
          <pc:sldMk cId="2958803025" sldId="909"/>
        </pc:sldMkLst>
        <pc:spChg chg="mod">
          <ac:chgData name="Kimball Erdman" userId="285390310_tp_box_2" providerId="OAuth2" clId="{F41D686E-5342-496A-9BDB-6AE7819EF22C}" dt="2026-06-06T19:24:43.196" v="5309" actId="20577"/>
          <ac:spMkLst>
            <pc:docMk/>
            <pc:sldMk cId="2958803025" sldId="909"/>
            <ac:spMk id="6" creationId="{0A8B2CD9-A1DB-03C3-6323-240CB9BA6419}"/>
          </ac:spMkLst>
        </pc:spChg>
      </pc:sldChg>
      <pc:sldChg chg="modSp add mod">
        <pc:chgData name="Kimball Erdman" userId="285390310_tp_box_2" providerId="OAuth2" clId="{F41D686E-5342-496A-9BDB-6AE7819EF22C}" dt="2026-06-07T11:52:55.216" v="5662" actId="20577"/>
        <pc:sldMkLst>
          <pc:docMk/>
          <pc:sldMk cId="4275050691" sldId="910"/>
        </pc:sldMkLst>
        <pc:spChg chg="mod">
          <ac:chgData name="Kimball Erdman" userId="285390310_tp_box_2" providerId="OAuth2" clId="{F41D686E-5342-496A-9BDB-6AE7819EF22C}" dt="2026-06-07T11:52:55.216" v="5662" actId="20577"/>
          <ac:spMkLst>
            <pc:docMk/>
            <pc:sldMk cId="4275050691" sldId="910"/>
            <ac:spMk id="6" creationId="{F64BEF1D-7F89-6828-0BBD-77E01B9C5DAD}"/>
          </ac:spMkLst>
        </pc:spChg>
      </pc:sldChg>
      <pc:sldChg chg="addSp delSp modSp add mod">
        <pc:chgData name="Kimball Erdman" userId="285390310_tp_box_2" providerId="OAuth2" clId="{F41D686E-5342-496A-9BDB-6AE7819EF22C}" dt="2026-06-07T12:10:27.683" v="5920" actId="20577"/>
        <pc:sldMkLst>
          <pc:docMk/>
          <pc:sldMk cId="1160930453" sldId="911"/>
        </pc:sldMkLst>
        <pc:spChg chg="add del">
          <ac:chgData name="Kimball Erdman" userId="285390310_tp_box_2" providerId="OAuth2" clId="{F41D686E-5342-496A-9BDB-6AE7819EF22C}" dt="2026-06-07T11:53:49.806" v="5664" actId="22"/>
          <ac:spMkLst>
            <pc:docMk/>
            <pc:sldMk cId="1160930453" sldId="911"/>
            <ac:spMk id="3" creationId="{C8D9A41E-64A6-23FD-B7F9-0A8E20BF17AE}"/>
          </ac:spMkLst>
        </pc:spChg>
        <pc:spChg chg="mod">
          <ac:chgData name="Kimball Erdman" userId="285390310_tp_box_2" providerId="OAuth2" clId="{F41D686E-5342-496A-9BDB-6AE7819EF22C}" dt="2026-06-07T12:10:27.683" v="5920" actId="20577"/>
          <ac:spMkLst>
            <pc:docMk/>
            <pc:sldMk cId="1160930453" sldId="911"/>
            <ac:spMk id="6" creationId="{EC4B7416-A87F-E178-6B58-1D4BE19D13AE}"/>
          </ac:spMkLst>
        </pc:spChg>
        <pc:spChg chg="del">
          <ac:chgData name="Kimball Erdman" userId="285390310_tp_box_2" providerId="OAuth2" clId="{F41D686E-5342-496A-9BDB-6AE7819EF22C}" dt="2026-06-07T12:06:26.595" v="5837" actId="478"/>
          <ac:spMkLst>
            <pc:docMk/>
            <pc:sldMk cId="1160930453" sldId="911"/>
            <ac:spMk id="7" creationId="{8FD17B3C-BC99-ED93-C52A-2969689207BE}"/>
          </ac:spMkLst>
        </pc:spChg>
        <pc:spChg chg="add mod">
          <ac:chgData name="Kimball Erdman" userId="285390310_tp_box_2" providerId="OAuth2" clId="{F41D686E-5342-496A-9BDB-6AE7819EF22C}" dt="2026-06-07T12:08:58.530" v="5900" actId="1076"/>
          <ac:spMkLst>
            <pc:docMk/>
            <pc:sldMk cId="1160930453" sldId="911"/>
            <ac:spMk id="13" creationId="{015F9A0A-AFA6-3C8A-F316-32E8EF3303C7}"/>
          </ac:spMkLst>
        </pc:spChg>
        <pc:picChg chg="del">
          <ac:chgData name="Kimball Erdman" userId="285390310_tp_box_2" providerId="OAuth2" clId="{F41D686E-5342-496A-9BDB-6AE7819EF22C}" dt="2026-06-07T11:47:04.520" v="5517" actId="478"/>
          <ac:picMkLst>
            <pc:docMk/>
            <pc:sldMk cId="1160930453" sldId="911"/>
            <ac:picMk id="4" creationId="{D8768F41-C596-884C-F285-FD82301454A7}"/>
          </ac:picMkLst>
        </pc:picChg>
        <pc:picChg chg="del">
          <ac:chgData name="Kimball Erdman" userId="285390310_tp_box_2" providerId="OAuth2" clId="{F41D686E-5342-496A-9BDB-6AE7819EF22C}" dt="2026-06-07T11:47:04.520" v="5517" actId="478"/>
          <ac:picMkLst>
            <pc:docMk/>
            <pc:sldMk cId="1160930453" sldId="911"/>
            <ac:picMk id="5" creationId="{6CF0A3B0-AFF7-2D8E-A86E-3E71B0324965}"/>
          </ac:picMkLst>
        </pc:picChg>
        <pc:picChg chg="add mod modCrop">
          <ac:chgData name="Kimball Erdman" userId="285390310_tp_box_2" providerId="OAuth2" clId="{F41D686E-5342-496A-9BDB-6AE7819EF22C}" dt="2026-06-07T12:06:22.587" v="5836" actId="1076"/>
          <ac:picMkLst>
            <pc:docMk/>
            <pc:sldMk cId="1160930453" sldId="911"/>
            <ac:picMk id="8" creationId="{951E1051-7B71-3BB4-280D-E3847A808569}"/>
          </ac:picMkLst>
        </pc:picChg>
        <pc:picChg chg="add mod">
          <ac:chgData name="Kimball Erdman" userId="285390310_tp_box_2" providerId="OAuth2" clId="{F41D686E-5342-496A-9BDB-6AE7819EF22C}" dt="2026-06-07T12:06:40.959" v="5839" actId="14100"/>
          <ac:picMkLst>
            <pc:docMk/>
            <pc:sldMk cId="1160930453" sldId="911"/>
            <ac:picMk id="9" creationId="{1076C82D-BFFD-D76C-B4CD-7965E8BC27FC}"/>
          </ac:picMkLst>
        </pc:picChg>
        <pc:picChg chg="add del mod modCrop">
          <ac:chgData name="Kimball Erdman" userId="285390310_tp_box_2" providerId="OAuth2" clId="{F41D686E-5342-496A-9BDB-6AE7819EF22C}" dt="2026-06-07T12:06:57.412" v="5842" actId="478"/>
          <ac:picMkLst>
            <pc:docMk/>
            <pc:sldMk cId="1160930453" sldId="911"/>
            <ac:picMk id="11" creationId="{AAE494B4-CD8C-05FD-D51D-E83CB307373B}"/>
          </ac:picMkLst>
        </pc:picChg>
        <pc:picChg chg="add del mod">
          <ac:chgData name="Kimball Erdman" userId="285390310_tp_box_2" providerId="OAuth2" clId="{F41D686E-5342-496A-9BDB-6AE7819EF22C}" dt="2026-06-07T12:04:58.884" v="5790" actId="478"/>
          <ac:picMkLst>
            <pc:docMk/>
            <pc:sldMk cId="1160930453" sldId="911"/>
            <ac:picMk id="12" creationId="{F9E97411-9193-40E9-CCE8-5C09478A201C}"/>
          </ac:picMkLst>
        </pc:picChg>
        <pc:picChg chg="add mod ord modCrop">
          <ac:chgData name="Kimball Erdman" userId="285390310_tp_box_2" providerId="OAuth2" clId="{F41D686E-5342-496A-9BDB-6AE7819EF22C}" dt="2026-06-07T12:08:45.635" v="5876" actId="1036"/>
          <ac:picMkLst>
            <pc:docMk/>
            <pc:sldMk cId="1160930453" sldId="911"/>
            <ac:picMk id="15" creationId="{9F082992-B261-7797-D714-B6D601E60499}"/>
          </ac:picMkLst>
        </pc:picChg>
      </pc:sldChg>
      <pc:sldChg chg="addSp delSp modSp add mod">
        <pc:chgData name="Kimball Erdman" userId="285390310_tp_box_2" providerId="OAuth2" clId="{F41D686E-5342-496A-9BDB-6AE7819EF22C}" dt="2026-06-07T12:26:16.302" v="6178" actId="1035"/>
        <pc:sldMkLst>
          <pc:docMk/>
          <pc:sldMk cId="989312601" sldId="912"/>
        </pc:sldMkLst>
        <pc:spChg chg="mod">
          <ac:chgData name="Kimball Erdman" userId="285390310_tp_box_2" providerId="OAuth2" clId="{F41D686E-5342-496A-9BDB-6AE7819EF22C}" dt="2026-06-07T12:23:57.234" v="6157" actId="20577"/>
          <ac:spMkLst>
            <pc:docMk/>
            <pc:sldMk cId="989312601" sldId="912"/>
            <ac:spMk id="6" creationId="{0DDAC6A9-227F-BF4D-6AE2-A8A005EAB967}"/>
          </ac:spMkLst>
        </pc:spChg>
        <pc:spChg chg="del">
          <ac:chgData name="Kimball Erdman" userId="285390310_tp_box_2" providerId="OAuth2" clId="{F41D686E-5342-496A-9BDB-6AE7819EF22C}" dt="2026-06-07T12:14:26.293" v="5944" actId="478"/>
          <ac:spMkLst>
            <pc:docMk/>
            <pc:sldMk cId="989312601" sldId="912"/>
            <ac:spMk id="13" creationId="{F037CED6-897B-6844-3BF1-2598D94FE96C}"/>
          </ac:spMkLst>
        </pc:spChg>
        <pc:picChg chg="add mod">
          <ac:chgData name="Kimball Erdman" userId="285390310_tp_box_2" providerId="OAuth2" clId="{F41D686E-5342-496A-9BDB-6AE7819EF22C}" dt="2026-06-07T12:22:11.762" v="6122" actId="1076"/>
          <ac:picMkLst>
            <pc:docMk/>
            <pc:sldMk cId="989312601" sldId="912"/>
            <ac:picMk id="2" creationId="{9D1D787F-3C32-7353-0E97-429892F3D31B}"/>
          </ac:picMkLst>
        </pc:picChg>
        <pc:picChg chg="add mod">
          <ac:chgData name="Kimball Erdman" userId="285390310_tp_box_2" providerId="OAuth2" clId="{F41D686E-5342-496A-9BDB-6AE7819EF22C}" dt="2026-06-07T12:22:48.951" v="6129" actId="14100"/>
          <ac:picMkLst>
            <pc:docMk/>
            <pc:sldMk cId="989312601" sldId="912"/>
            <ac:picMk id="3" creationId="{BA129A4C-36CA-47DF-B7E1-A5DB667EB399}"/>
          </ac:picMkLst>
        </pc:picChg>
        <pc:picChg chg="add mod">
          <ac:chgData name="Kimball Erdman" userId="285390310_tp_box_2" providerId="OAuth2" clId="{F41D686E-5342-496A-9BDB-6AE7819EF22C}" dt="2026-06-07T12:22:13.857" v="6123" actId="1076"/>
          <ac:picMkLst>
            <pc:docMk/>
            <pc:sldMk cId="989312601" sldId="912"/>
            <ac:picMk id="4" creationId="{AE1D933E-F288-175D-D014-8B0D94FD18A8}"/>
          </ac:picMkLst>
        </pc:picChg>
        <pc:picChg chg="add mod">
          <ac:chgData name="Kimball Erdman" userId="285390310_tp_box_2" providerId="OAuth2" clId="{F41D686E-5342-496A-9BDB-6AE7819EF22C}" dt="2026-06-07T12:23:23.642" v="6133" actId="408"/>
          <ac:picMkLst>
            <pc:docMk/>
            <pc:sldMk cId="989312601" sldId="912"/>
            <ac:picMk id="5" creationId="{73AA0D56-DCA7-657E-21E3-A81AB08EA279}"/>
          </ac:picMkLst>
        </pc:picChg>
        <pc:picChg chg="add mod">
          <ac:chgData name="Kimball Erdman" userId="285390310_tp_box_2" providerId="OAuth2" clId="{F41D686E-5342-496A-9BDB-6AE7819EF22C}" dt="2026-06-07T12:26:16.302" v="6178" actId="1035"/>
          <ac:picMkLst>
            <pc:docMk/>
            <pc:sldMk cId="989312601" sldId="912"/>
            <ac:picMk id="7" creationId="{669C22DE-F78D-45B3-802F-9E8D1295588B}"/>
          </ac:picMkLst>
        </pc:picChg>
        <pc:picChg chg="del">
          <ac:chgData name="Kimball Erdman" userId="285390310_tp_box_2" providerId="OAuth2" clId="{F41D686E-5342-496A-9BDB-6AE7819EF22C}" dt="2026-06-07T12:14:22.409" v="5943" actId="478"/>
          <ac:picMkLst>
            <pc:docMk/>
            <pc:sldMk cId="989312601" sldId="912"/>
            <ac:picMk id="8" creationId="{E2BF8C4F-FE5B-F5CD-A4AC-C14508E0B13F}"/>
          </ac:picMkLst>
        </pc:picChg>
        <pc:picChg chg="del">
          <ac:chgData name="Kimball Erdman" userId="285390310_tp_box_2" providerId="OAuth2" clId="{F41D686E-5342-496A-9BDB-6AE7819EF22C}" dt="2026-06-07T12:14:22.409" v="5943" actId="478"/>
          <ac:picMkLst>
            <pc:docMk/>
            <pc:sldMk cId="989312601" sldId="912"/>
            <ac:picMk id="9" creationId="{762E0F9A-B121-6253-1E70-5657606BD8F2}"/>
          </ac:picMkLst>
        </pc:picChg>
        <pc:picChg chg="add mod">
          <ac:chgData name="Kimball Erdman" userId="285390310_tp_box_2" providerId="OAuth2" clId="{F41D686E-5342-496A-9BDB-6AE7819EF22C}" dt="2026-06-07T12:23:23.642" v="6133" actId="408"/>
          <ac:picMkLst>
            <pc:docMk/>
            <pc:sldMk cId="989312601" sldId="912"/>
            <ac:picMk id="10" creationId="{350D06C8-363D-C8D3-28A8-DEDB3210CF65}"/>
          </ac:picMkLst>
        </pc:picChg>
        <pc:picChg chg="add mod">
          <ac:chgData name="Kimball Erdman" userId="285390310_tp_box_2" providerId="OAuth2" clId="{F41D686E-5342-496A-9BDB-6AE7819EF22C}" dt="2026-06-07T12:26:08.210" v="6162" actId="14100"/>
          <ac:picMkLst>
            <pc:docMk/>
            <pc:sldMk cId="989312601" sldId="912"/>
            <ac:picMk id="12" creationId="{7F3EC85C-633A-AC58-71D2-B6072F832C9D}"/>
          </ac:picMkLst>
        </pc:picChg>
        <pc:picChg chg="del">
          <ac:chgData name="Kimball Erdman" userId="285390310_tp_box_2" providerId="OAuth2" clId="{F41D686E-5342-496A-9BDB-6AE7819EF22C}" dt="2026-06-07T12:14:22.409" v="5943" actId="478"/>
          <ac:picMkLst>
            <pc:docMk/>
            <pc:sldMk cId="989312601" sldId="912"/>
            <ac:picMk id="15" creationId="{D655B043-141B-9F9A-498F-721E7A6EB3E0}"/>
          </ac:picMkLst>
        </pc:picChg>
      </pc:sldChg>
      <pc:sldChg chg="addSp delSp modSp add mod">
        <pc:chgData name="Kimball Erdman" userId="285390310_tp_box_2" providerId="OAuth2" clId="{F41D686E-5342-496A-9BDB-6AE7819EF22C}" dt="2026-06-07T19:13:56.605" v="6991" actId="20577"/>
        <pc:sldMkLst>
          <pc:docMk/>
          <pc:sldMk cId="1938467077" sldId="913"/>
        </pc:sldMkLst>
        <pc:spChg chg="mod">
          <ac:chgData name="Kimball Erdman" userId="285390310_tp_box_2" providerId="OAuth2" clId="{F41D686E-5342-496A-9BDB-6AE7819EF22C}" dt="2026-06-07T19:13:56.605" v="6991" actId="20577"/>
          <ac:spMkLst>
            <pc:docMk/>
            <pc:sldMk cId="1938467077" sldId="913"/>
            <ac:spMk id="6" creationId="{A8BC4DCC-F4E8-FBBF-44C5-0B21C118008B}"/>
          </ac:spMkLst>
        </pc:spChg>
        <pc:picChg chg="del">
          <ac:chgData name="Kimball Erdman" userId="285390310_tp_box_2" providerId="OAuth2" clId="{F41D686E-5342-496A-9BDB-6AE7819EF22C}" dt="2026-06-07T12:27:19.284" v="6180" actId="478"/>
          <ac:picMkLst>
            <pc:docMk/>
            <pc:sldMk cId="1938467077" sldId="913"/>
            <ac:picMk id="2" creationId="{EC31C714-6E96-BF00-13B8-97A3E8800013}"/>
          </ac:picMkLst>
        </pc:picChg>
        <pc:picChg chg="del">
          <ac:chgData name="Kimball Erdman" userId="285390310_tp_box_2" providerId="OAuth2" clId="{F41D686E-5342-496A-9BDB-6AE7819EF22C}" dt="2026-06-07T12:27:19.284" v="6180" actId="478"/>
          <ac:picMkLst>
            <pc:docMk/>
            <pc:sldMk cId="1938467077" sldId="913"/>
            <ac:picMk id="3" creationId="{8EDE1485-3E14-A5CF-F165-9F780F20D50C}"/>
          </ac:picMkLst>
        </pc:picChg>
        <pc:picChg chg="add del mod">
          <ac:chgData name="Kimball Erdman" userId="285390310_tp_box_2" providerId="OAuth2" clId="{F41D686E-5342-496A-9BDB-6AE7819EF22C}" dt="2026-06-07T19:04:22.624" v="6830" actId="478"/>
          <ac:picMkLst>
            <pc:docMk/>
            <pc:sldMk cId="1938467077" sldId="913"/>
            <ac:picMk id="4" creationId="{B7329224-BFA1-3478-640E-4C274E9F285C}"/>
          </ac:picMkLst>
        </pc:picChg>
        <pc:picChg chg="add del mod">
          <ac:chgData name="Kimball Erdman" userId="285390310_tp_box_2" providerId="OAuth2" clId="{F41D686E-5342-496A-9BDB-6AE7819EF22C}" dt="2026-06-07T19:04:22.624" v="6830" actId="478"/>
          <ac:picMkLst>
            <pc:docMk/>
            <pc:sldMk cId="1938467077" sldId="913"/>
            <ac:picMk id="5" creationId="{BFD56304-055A-2B60-2B4C-32EFFBD61145}"/>
          </ac:picMkLst>
        </pc:picChg>
        <pc:picChg chg="add del mod">
          <ac:chgData name="Kimball Erdman" userId="285390310_tp_box_2" providerId="OAuth2" clId="{F41D686E-5342-496A-9BDB-6AE7819EF22C}" dt="2026-06-07T19:04:22.624" v="6830" actId="478"/>
          <ac:picMkLst>
            <pc:docMk/>
            <pc:sldMk cId="1938467077" sldId="913"/>
            <ac:picMk id="7" creationId="{4117794D-2A5F-11F2-1597-B784E590134D}"/>
          </ac:picMkLst>
        </pc:picChg>
        <pc:picChg chg="add mod modCrop">
          <ac:chgData name="Kimball Erdman" userId="285390310_tp_box_2" providerId="OAuth2" clId="{F41D686E-5342-496A-9BDB-6AE7819EF22C}" dt="2026-06-07T19:10:19.544" v="6934" actId="1076"/>
          <ac:picMkLst>
            <pc:docMk/>
            <pc:sldMk cId="1938467077" sldId="913"/>
            <ac:picMk id="8" creationId="{9C43A321-BB94-AC79-6B0A-3BA00DAFA827}"/>
          </ac:picMkLst>
        </pc:picChg>
        <pc:picChg chg="add mod">
          <ac:chgData name="Kimball Erdman" userId="285390310_tp_box_2" providerId="OAuth2" clId="{F41D686E-5342-496A-9BDB-6AE7819EF22C}" dt="2026-06-07T19:10:17.519" v="6933" actId="1076"/>
          <ac:picMkLst>
            <pc:docMk/>
            <pc:sldMk cId="1938467077" sldId="913"/>
            <ac:picMk id="9" creationId="{03B50656-7560-7242-F85E-09813D87CB9D}"/>
          </ac:picMkLst>
        </pc:picChg>
        <pc:picChg chg="add mod">
          <ac:chgData name="Kimball Erdman" userId="285390310_tp_box_2" providerId="OAuth2" clId="{F41D686E-5342-496A-9BDB-6AE7819EF22C}" dt="2026-06-07T19:06:04.972" v="6844" actId="14100"/>
          <ac:picMkLst>
            <pc:docMk/>
            <pc:sldMk cId="1938467077" sldId="913"/>
            <ac:picMk id="10" creationId="{BA12C6AC-66A7-BEA9-60E1-B173B3EEA4C2}"/>
          </ac:picMkLst>
        </pc:picChg>
        <pc:picChg chg="add del mod">
          <ac:chgData name="Kimball Erdman" userId="285390310_tp_box_2" providerId="OAuth2" clId="{F41D686E-5342-496A-9BDB-6AE7819EF22C}" dt="2026-06-07T19:12:49.410" v="6939" actId="478"/>
          <ac:picMkLst>
            <pc:docMk/>
            <pc:sldMk cId="1938467077" sldId="913"/>
            <ac:picMk id="12" creationId="{A257F387-34A9-9994-06D9-3723AA735998}"/>
          </ac:picMkLst>
        </pc:picChg>
      </pc:sldChg>
      <pc:sldChg chg="addSp delSp modSp add mod">
        <pc:chgData name="Kimball Erdman" userId="285390310_tp_box_2" providerId="OAuth2" clId="{F41D686E-5342-496A-9BDB-6AE7819EF22C}" dt="2026-06-07T19:22:24.267" v="7080" actId="14100"/>
        <pc:sldMkLst>
          <pc:docMk/>
          <pc:sldMk cId="815182460" sldId="914"/>
        </pc:sldMkLst>
        <pc:spChg chg="mod">
          <ac:chgData name="Kimball Erdman" userId="285390310_tp_box_2" providerId="OAuth2" clId="{F41D686E-5342-496A-9BDB-6AE7819EF22C}" dt="2026-06-07T19:21:24.448" v="7036" actId="20577"/>
          <ac:spMkLst>
            <pc:docMk/>
            <pc:sldMk cId="815182460" sldId="914"/>
            <ac:spMk id="6" creationId="{B8AFD726-ADA4-30E8-F6B8-9F642DE73523}"/>
          </ac:spMkLst>
        </pc:spChg>
        <pc:spChg chg="add del mod">
          <ac:chgData name="Kimball Erdman" userId="285390310_tp_box_2" providerId="OAuth2" clId="{F41D686E-5342-496A-9BDB-6AE7819EF22C}" dt="2026-06-07T19:22:24.267" v="7080" actId="14100"/>
          <ac:spMkLst>
            <pc:docMk/>
            <pc:sldMk cId="815182460" sldId="914"/>
            <ac:spMk id="14" creationId="{353EA20E-7667-B12B-2428-DA48576135F8}"/>
          </ac:spMkLst>
        </pc:spChg>
        <pc:picChg chg="add mod modCrop">
          <ac:chgData name="Kimball Erdman" userId="285390310_tp_box_2" providerId="OAuth2" clId="{F41D686E-5342-496A-9BDB-6AE7819EF22C}" dt="2026-06-07T19:20:50.651" v="7006" actId="732"/>
          <ac:picMkLst>
            <pc:docMk/>
            <pc:sldMk cId="815182460" sldId="914"/>
            <ac:picMk id="2" creationId="{20DCC1C8-3D34-9B5A-3879-DF082BE84076}"/>
          </ac:picMkLst>
        </pc:picChg>
        <pc:picChg chg="del">
          <ac:chgData name="Kimball Erdman" userId="285390310_tp_box_2" providerId="OAuth2" clId="{F41D686E-5342-496A-9BDB-6AE7819EF22C}" dt="2026-06-07T19:19:30.166" v="6997" actId="478"/>
          <ac:picMkLst>
            <pc:docMk/>
            <pc:sldMk cId="815182460" sldId="914"/>
            <ac:picMk id="13" creationId="{5EEA50D9-3A4B-6242-2591-A7025D10DE00}"/>
          </ac:picMkLst>
        </pc:picChg>
      </pc:sldChg>
      <pc:sldChg chg="addSp delSp modSp add mod ord">
        <pc:chgData name="Kimball Erdman" userId="285390310_tp_box_2" providerId="OAuth2" clId="{F41D686E-5342-496A-9BDB-6AE7819EF22C}" dt="2026-06-08T14:07:14.742" v="8396" actId="20577"/>
        <pc:sldMkLst>
          <pc:docMk/>
          <pc:sldMk cId="697383001" sldId="915"/>
        </pc:sldMkLst>
        <pc:spChg chg="add mod">
          <ac:chgData name="Kimball Erdman" userId="285390310_tp_box_2" providerId="OAuth2" clId="{F41D686E-5342-496A-9BDB-6AE7819EF22C}" dt="2026-06-07T19:34:28.689" v="7317" actId="1035"/>
          <ac:spMkLst>
            <pc:docMk/>
            <pc:sldMk cId="697383001" sldId="915"/>
            <ac:spMk id="2" creationId="{35AB4023-EC34-D656-0495-B189DFB97D61}"/>
          </ac:spMkLst>
        </pc:spChg>
        <pc:spChg chg="mod">
          <ac:chgData name="Kimball Erdman" userId="285390310_tp_box_2" providerId="OAuth2" clId="{F41D686E-5342-496A-9BDB-6AE7819EF22C}" dt="2026-06-08T14:07:14.742" v="8396" actId="20577"/>
          <ac:spMkLst>
            <pc:docMk/>
            <pc:sldMk cId="697383001" sldId="915"/>
            <ac:spMk id="6" creationId="{D76B9F47-0B56-625E-D0B6-6B61E4600C68}"/>
          </ac:spMkLst>
        </pc:spChg>
        <pc:picChg chg="del">
          <ac:chgData name="Kimball Erdman" userId="285390310_tp_box_2" providerId="OAuth2" clId="{F41D686E-5342-496A-9BDB-6AE7819EF22C}" dt="2026-06-07T19:26:54.454" v="7125" actId="478"/>
          <ac:picMkLst>
            <pc:docMk/>
            <pc:sldMk cId="697383001" sldId="915"/>
            <ac:picMk id="4" creationId="{A297A59A-B283-B5FF-1A11-10AE5D76240B}"/>
          </ac:picMkLst>
        </pc:picChg>
        <pc:picChg chg="del">
          <ac:chgData name="Kimball Erdman" userId="285390310_tp_box_2" providerId="OAuth2" clId="{F41D686E-5342-496A-9BDB-6AE7819EF22C}" dt="2026-06-07T19:26:54.454" v="7125" actId="478"/>
          <ac:picMkLst>
            <pc:docMk/>
            <pc:sldMk cId="697383001" sldId="915"/>
            <ac:picMk id="7" creationId="{E24118D6-0183-3C9D-A488-518727294CC8}"/>
          </ac:picMkLst>
        </pc:picChg>
        <pc:picChg chg="add mod">
          <ac:chgData name="Kimball Erdman" userId="285390310_tp_box_2" providerId="OAuth2" clId="{F41D686E-5342-496A-9BDB-6AE7819EF22C}" dt="2026-06-07T19:28:12.016" v="7156"/>
          <ac:picMkLst>
            <pc:docMk/>
            <pc:sldMk cId="697383001" sldId="915"/>
            <ac:picMk id="10242" creationId="{97A4DF1B-F1D2-442C-92E5-EEF7E8B481A9}"/>
          </ac:picMkLst>
        </pc:picChg>
      </pc:sldChg>
      <pc:sldChg chg="addSp delSp modSp add mod ord">
        <pc:chgData name="Kimball Erdman" userId="285390310_tp_box_2" providerId="OAuth2" clId="{F41D686E-5342-496A-9BDB-6AE7819EF22C}" dt="2026-06-07T20:08:21.087" v="7597" actId="20577"/>
        <pc:sldMkLst>
          <pc:docMk/>
          <pc:sldMk cId="2240027915" sldId="916"/>
        </pc:sldMkLst>
        <pc:spChg chg="mod">
          <ac:chgData name="Kimball Erdman" userId="285390310_tp_box_2" providerId="OAuth2" clId="{F41D686E-5342-496A-9BDB-6AE7819EF22C}" dt="2026-06-07T20:08:21.087" v="7597" actId="20577"/>
          <ac:spMkLst>
            <pc:docMk/>
            <pc:sldMk cId="2240027915" sldId="916"/>
            <ac:spMk id="6" creationId="{9C97CB3A-35D5-AE54-133B-3F8C4C808FF2}"/>
          </ac:spMkLst>
        </pc:spChg>
        <pc:spChg chg="del">
          <ac:chgData name="Kimball Erdman" userId="285390310_tp_box_2" providerId="OAuth2" clId="{F41D686E-5342-496A-9BDB-6AE7819EF22C}" dt="2026-06-07T19:39:56.569" v="7340" actId="478"/>
          <ac:spMkLst>
            <pc:docMk/>
            <pc:sldMk cId="2240027915" sldId="916"/>
            <ac:spMk id="10" creationId="{884F2606-62AD-4E01-2397-21A4CE2A285E}"/>
          </ac:spMkLst>
        </pc:spChg>
        <pc:picChg chg="del">
          <ac:chgData name="Kimball Erdman" userId="285390310_tp_box_2" providerId="OAuth2" clId="{F41D686E-5342-496A-9BDB-6AE7819EF22C}" dt="2026-06-07T19:39:38.304" v="7330" actId="478"/>
          <ac:picMkLst>
            <pc:docMk/>
            <pc:sldMk cId="2240027915" sldId="916"/>
            <ac:picMk id="2" creationId="{A14F8260-4989-E5FD-CBA2-4E2BE1766F74}"/>
          </ac:picMkLst>
        </pc:picChg>
        <pc:picChg chg="del">
          <ac:chgData name="Kimball Erdman" userId="285390310_tp_box_2" providerId="OAuth2" clId="{F41D686E-5342-496A-9BDB-6AE7819EF22C}" dt="2026-06-07T19:39:38.304" v="7330" actId="478"/>
          <ac:picMkLst>
            <pc:docMk/>
            <pc:sldMk cId="2240027915" sldId="916"/>
            <ac:picMk id="3" creationId="{7DDD8D53-BFFB-DDD4-1D57-8A74F6718BFA}"/>
          </ac:picMkLst>
        </pc:picChg>
        <pc:picChg chg="add mod">
          <ac:chgData name="Kimball Erdman" userId="285390310_tp_box_2" providerId="OAuth2" clId="{F41D686E-5342-496A-9BDB-6AE7819EF22C}" dt="2026-06-07T19:47:48.938" v="7405" actId="14100"/>
          <ac:picMkLst>
            <pc:docMk/>
            <pc:sldMk cId="2240027915" sldId="916"/>
            <ac:picMk id="4" creationId="{270F97D9-8D70-D94A-A225-402C564CEE2A}"/>
          </ac:picMkLst>
        </pc:picChg>
        <pc:picChg chg="add mod">
          <ac:chgData name="Kimball Erdman" userId="285390310_tp_box_2" providerId="OAuth2" clId="{F41D686E-5342-496A-9BDB-6AE7819EF22C}" dt="2026-06-07T19:46:30.469" v="7386" actId="1076"/>
          <ac:picMkLst>
            <pc:docMk/>
            <pc:sldMk cId="2240027915" sldId="916"/>
            <ac:picMk id="5" creationId="{C363619E-1901-A039-3E35-D146DC08645F}"/>
          </ac:picMkLst>
        </pc:picChg>
      </pc:sldChg>
      <pc:sldChg chg="addSp delSp modSp add mod ord">
        <pc:chgData name="Kimball Erdman" userId="285390310_tp_box_2" providerId="OAuth2" clId="{F41D686E-5342-496A-9BDB-6AE7819EF22C}" dt="2026-06-07T20:14:55.163" v="7668"/>
        <pc:sldMkLst>
          <pc:docMk/>
          <pc:sldMk cId="3400963359" sldId="917"/>
        </pc:sldMkLst>
        <pc:spChg chg="mod">
          <ac:chgData name="Kimball Erdman" userId="285390310_tp_box_2" providerId="OAuth2" clId="{F41D686E-5342-496A-9BDB-6AE7819EF22C}" dt="2026-06-07T20:12:44.156" v="7636" actId="20577"/>
          <ac:spMkLst>
            <pc:docMk/>
            <pc:sldMk cId="3400963359" sldId="917"/>
            <ac:spMk id="6" creationId="{908610B8-0843-2E31-C2DB-6BF3CABCB87A}"/>
          </ac:spMkLst>
        </pc:spChg>
        <pc:spChg chg="add mod">
          <ac:chgData name="Kimball Erdman" userId="285390310_tp_box_2" providerId="OAuth2" clId="{F41D686E-5342-496A-9BDB-6AE7819EF22C}" dt="2026-06-07T20:14:20.326" v="7666" actId="1076"/>
          <ac:spMkLst>
            <pc:docMk/>
            <pc:sldMk cId="3400963359" sldId="917"/>
            <ac:spMk id="8" creationId="{FED56596-22B9-4575-3C6A-DD86507C29B0}"/>
          </ac:spMkLst>
        </pc:spChg>
        <pc:picChg chg="add del mod">
          <ac:chgData name="Kimball Erdman" userId="285390310_tp_box_2" providerId="OAuth2" clId="{F41D686E-5342-496A-9BDB-6AE7819EF22C}" dt="2026-06-07T20:12:20.956" v="7624" actId="478"/>
          <ac:picMkLst>
            <pc:docMk/>
            <pc:sldMk cId="3400963359" sldId="917"/>
            <ac:picMk id="2" creationId="{93917C0A-5D73-1C03-AC23-EA0975F9229D}"/>
          </ac:picMkLst>
        </pc:picChg>
        <pc:picChg chg="add mod">
          <ac:chgData name="Kimball Erdman" userId="285390310_tp_box_2" providerId="OAuth2" clId="{F41D686E-5342-496A-9BDB-6AE7819EF22C}" dt="2026-06-07T20:12:32.879" v="7626" actId="14100"/>
          <ac:picMkLst>
            <pc:docMk/>
            <pc:sldMk cId="3400963359" sldId="917"/>
            <ac:picMk id="3" creationId="{27692278-E024-2AC4-78D4-2AFCF854711F}"/>
          </ac:picMkLst>
        </pc:picChg>
        <pc:picChg chg="del">
          <ac:chgData name="Kimball Erdman" userId="285390310_tp_box_2" providerId="OAuth2" clId="{F41D686E-5342-496A-9BDB-6AE7819EF22C}" dt="2026-06-07T19:57:09.518" v="7537" actId="478"/>
          <ac:picMkLst>
            <pc:docMk/>
            <pc:sldMk cId="3400963359" sldId="917"/>
            <ac:picMk id="4" creationId="{550A302B-E014-683C-8B21-5293936BE5B1}"/>
          </ac:picMkLst>
        </pc:picChg>
        <pc:picChg chg="del">
          <ac:chgData name="Kimball Erdman" userId="285390310_tp_box_2" providerId="OAuth2" clId="{F41D686E-5342-496A-9BDB-6AE7819EF22C}" dt="2026-06-07T19:57:09.518" v="7537" actId="478"/>
          <ac:picMkLst>
            <pc:docMk/>
            <pc:sldMk cId="3400963359" sldId="917"/>
            <ac:picMk id="5" creationId="{93F7EC00-8B87-4033-E77D-F72A8E30C9DC}"/>
          </ac:picMkLst>
        </pc:picChg>
      </pc:sldChg>
      <pc:sldChg chg="addSp modSp add mod">
        <pc:chgData name="Kimball Erdman" userId="285390310_tp_box_2" providerId="OAuth2" clId="{F41D686E-5342-496A-9BDB-6AE7819EF22C}" dt="2026-06-07T20:38:07.264" v="7799" actId="732"/>
        <pc:sldMkLst>
          <pc:docMk/>
          <pc:sldMk cId="378918868" sldId="918"/>
        </pc:sldMkLst>
        <pc:spChg chg="mod">
          <ac:chgData name="Kimball Erdman" userId="285390310_tp_box_2" providerId="OAuth2" clId="{F41D686E-5342-496A-9BDB-6AE7819EF22C}" dt="2026-06-07T20:33:35.390" v="7763" actId="14100"/>
          <ac:spMkLst>
            <pc:docMk/>
            <pc:sldMk cId="378918868" sldId="918"/>
            <ac:spMk id="6" creationId="{99871CE0-76AB-19CA-0532-C0BB4EC15B50}"/>
          </ac:spMkLst>
        </pc:spChg>
        <pc:picChg chg="add mod modCrop">
          <ac:chgData name="Kimball Erdman" userId="285390310_tp_box_2" providerId="OAuth2" clId="{F41D686E-5342-496A-9BDB-6AE7819EF22C}" dt="2026-06-07T20:38:07.264" v="7799" actId="732"/>
          <ac:picMkLst>
            <pc:docMk/>
            <pc:sldMk cId="378918868" sldId="918"/>
            <ac:picMk id="2" creationId="{DE26794C-001B-991D-4A0A-EFCDDB493EF9}"/>
          </ac:picMkLst>
        </pc:picChg>
        <pc:picChg chg="add mod">
          <ac:chgData name="Kimball Erdman" userId="285390310_tp_box_2" providerId="OAuth2" clId="{F41D686E-5342-496A-9BDB-6AE7819EF22C}" dt="2026-06-07T20:34:18.614" v="7772" actId="1076"/>
          <ac:picMkLst>
            <pc:docMk/>
            <pc:sldMk cId="378918868" sldId="918"/>
            <ac:picMk id="3" creationId="{9951FAB1-557A-0E66-EB26-A64B35EDE4BA}"/>
          </ac:picMkLst>
        </pc:picChg>
        <pc:picChg chg="add mod">
          <ac:chgData name="Kimball Erdman" userId="285390310_tp_box_2" providerId="OAuth2" clId="{F41D686E-5342-496A-9BDB-6AE7819EF22C}" dt="2026-06-07T20:34:09.404" v="7770" actId="1076"/>
          <ac:picMkLst>
            <pc:docMk/>
            <pc:sldMk cId="378918868" sldId="918"/>
            <ac:picMk id="4" creationId="{C48BED35-8E84-9ED1-4C45-34352837579E}"/>
          </ac:picMkLst>
        </pc:picChg>
        <pc:picChg chg="add mod">
          <ac:chgData name="Kimball Erdman" userId="285390310_tp_box_2" providerId="OAuth2" clId="{F41D686E-5342-496A-9BDB-6AE7819EF22C}" dt="2026-06-07T20:37:39.489" v="7792" actId="14100"/>
          <ac:picMkLst>
            <pc:docMk/>
            <pc:sldMk cId="378918868" sldId="918"/>
            <ac:picMk id="5" creationId="{2B0051C8-C8E9-EB37-ADD1-0231F05045EA}"/>
          </ac:picMkLst>
        </pc:picChg>
        <pc:picChg chg="add mod">
          <ac:chgData name="Kimball Erdman" userId="285390310_tp_box_2" providerId="OAuth2" clId="{F41D686E-5342-496A-9BDB-6AE7819EF22C}" dt="2026-06-07T20:37:28.267" v="7789" actId="1076"/>
          <ac:picMkLst>
            <pc:docMk/>
            <pc:sldMk cId="378918868" sldId="918"/>
            <ac:picMk id="7" creationId="{32E13685-2B53-CA58-34C7-777FD87D5802}"/>
          </ac:picMkLst>
        </pc:picChg>
      </pc:sldChg>
      <pc:sldChg chg="addSp modSp add mod">
        <pc:chgData name="Kimball Erdman" userId="285390310_tp_box_2" providerId="OAuth2" clId="{F41D686E-5342-496A-9BDB-6AE7819EF22C}" dt="2026-06-08T13:30:07.580" v="7805" actId="732"/>
        <pc:sldMkLst>
          <pc:docMk/>
          <pc:sldMk cId="3775951494" sldId="919"/>
        </pc:sldMkLst>
        <pc:spChg chg="mod">
          <ac:chgData name="Kimball Erdman" userId="285390310_tp_box_2" providerId="OAuth2" clId="{F41D686E-5342-496A-9BDB-6AE7819EF22C}" dt="2026-06-07T20:07:58.213" v="7591" actId="20577"/>
          <ac:spMkLst>
            <pc:docMk/>
            <pc:sldMk cId="3775951494" sldId="919"/>
            <ac:spMk id="6" creationId="{BDE42EB5-F50B-0652-DBD1-4D261AF5B876}"/>
          </ac:spMkLst>
        </pc:spChg>
        <pc:picChg chg="add mod">
          <ac:chgData name="Kimball Erdman" userId="285390310_tp_box_2" providerId="OAuth2" clId="{F41D686E-5342-496A-9BDB-6AE7819EF22C}" dt="2026-06-08T13:19:25.440" v="7801" actId="14100"/>
          <ac:picMkLst>
            <pc:docMk/>
            <pc:sldMk cId="3775951494" sldId="919"/>
            <ac:picMk id="2" creationId="{3004AB5D-E801-E72E-B687-8883F2CB0ED1}"/>
          </ac:picMkLst>
        </pc:picChg>
        <pc:picChg chg="add mod modCrop">
          <ac:chgData name="Kimball Erdman" userId="285390310_tp_box_2" providerId="OAuth2" clId="{F41D686E-5342-496A-9BDB-6AE7819EF22C}" dt="2026-06-08T13:30:07.580" v="7805" actId="732"/>
          <ac:picMkLst>
            <pc:docMk/>
            <pc:sldMk cId="3775951494" sldId="919"/>
            <ac:picMk id="3" creationId="{1877C486-BF1D-53AF-CA7D-B758E966477E}"/>
          </ac:picMkLst>
        </pc:picChg>
      </pc:sldChg>
      <pc:sldChg chg="addSp delSp modSp add mod">
        <pc:chgData name="Kimball Erdman" userId="285390310_tp_box_2" providerId="OAuth2" clId="{F41D686E-5342-496A-9BDB-6AE7819EF22C}" dt="2026-06-08T13:37:18.742" v="7868" actId="732"/>
        <pc:sldMkLst>
          <pc:docMk/>
          <pc:sldMk cId="554801265" sldId="920"/>
        </pc:sldMkLst>
        <pc:spChg chg="mod">
          <ac:chgData name="Kimball Erdman" userId="285390310_tp_box_2" providerId="OAuth2" clId="{F41D686E-5342-496A-9BDB-6AE7819EF22C}" dt="2026-06-08T13:34:32.539" v="7862" actId="20577"/>
          <ac:spMkLst>
            <pc:docMk/>
            <pc:sldMk cId="554801265" sldId="920"/>
            <ac:spMk id="6" creationId="{49DD97FB-2AA9-B959-B51B-8444A03E09D5}"/>
          </ac:spMkLst>
        </pc:spChg>
        <pc:picChg chg="add mod">
          <ac:chgData name="Kimball Erdman" userId="285390310_tp_box_2" providerId="OAuth2" clId="{F41D686E-5342-496A-9BDB-6AE7819EF22C}" dt="2026-06-08T13:30:59.345" v="7806"/>
          <ac:picMkLst>
            <pc:docMk/>
            <pc:sldMk cId="554801265" sldId="920"/>
            <ac:picMk id="2" creationId="{B54EAA06-2553-8F4F-6AC0-3ADE86084B88}"/>
          </ac:picMkLst>
        </pc:picChg>
        <pc:picChg chg="add del mod">
          <ac:chgData name="Kimball Erdman" userId="285390310_tp_box_2" providerId="OAuth2" clId="{F41D686E-5342-496A-9BDB-6AE7819EF22C}" dt="2026-06-08T13:36:59.488" v="7865" actId="478"/>
          <ac:picMkLst>
            <pc:docMk/>
            <pc:sldMk cId="554801265" sldId="920"/>
            <ac:picMk id="3" creationId="{1675E4D7-0A43-AB21-AADF-21B84CD34F25}"/>
          </ac:picMkLst>
        </pc:picChg>
        <pc:picChg chg="add mod">
          <ac:chgData name="Kimball Erdman" userId="285390310_tp_box_2" providerId="OAuth2" clId="{F41D686E-5342-496A-9BDB-6AE7819EF22C}" dt="2026-06-08T13:32:12.160" v="7813" actId="14100"/>
          <ac:picMkLst>
            <pc:docMk/>
            <pc:sldMk cId="554801265" sldId="920"/>
            <ac:picMk id="4" creationId="{E8062837-EC9C-E912-89AA-770500882EB3}"/>
          </ac:picMkLst>
        </pc:picChg>
        <pc:picChg chg="add mod modCrop">
          <ac:chgData name="Kimball Erdman" userId="285390310_tp_box_2" providerId="OAuth2" clId="{F41D686E-5342-496A-9BDB-6AE7819EF22C}" dt="2026-06-08T13:37:18.742" v="7868" actId="732"/>
          <ac:picMkLst>
            <pc:docMk/>
            <pc:sldMk cId="554801265" sldId="920"/>
            <ac:picMk id="5" creationId="{AAF13DE0-937C-19AC-F62A-AA8E6BD36B62}"/>
          </ac:picMkLst>
        </pc:picChg>
      </pc:sldChg>
      <pc:sldChg chg="addSp delSp modSp add mod">
        <pc:chgData name="Kimball Erdman" userId="285390310_tp_box_2" providerId="OAuth2" clId="{F41D686E-5342-496A-9BDB-6AE7819EF22C}" dt="2026-06-07T20:28:58.218" v="7732" actId="732"/>
        <pc:sldMkLst>
          <pc:docMk/>
          <pc:sldMk cId="667868504" sldId="921"/>
        </pc:sldMkLst>
        <pc:spChg chg="add del mod">
          <ac:chgData name="Kimball Erdman" userId="285390310_tp_box_2" providerId="OAuth2" clId="{F41D686E-5342-496A-9BDB-6AE7819EF22C}" dt="2026-06-07T20:24:35.143" v="7707" actId="478"/>
          <ac:spMkLst>
            <pc:docMk/>
            <pc:sldMk cId="667868504" sldId="921"/>
            <ac:spMk id="3" creationId="{6F5BCC96-A9C7-A1D4-1CB6-4988D0BEAF44}"/>
          </ac:spMkLst>
        </pc:spChg>
        <pc:spChg chg="add del mod">
          <ac:chgData name="Kimball Erdman" userId="285390310_tp_box_2" providerId="OAuth2" clId="{F41D686E-5342-496A-9BDB-6AE7819EF22C}" dt="2026-06-07T20:25:01.560" v="7711" actId="478"/>
          <ac:spMkLst>
            <pc:docMk/>
            <pc:sldMk cId="667868504" sldId="921"/>
            <ac:spMk id="5" creationId="{E102C110-C71A-5F4B-B6D8-15E78B1D730C}"/>
          </ac:spMkLst>
        </pc:spChg>
        <pc:spChg chg="mod">
          <ac:chgData name="Kimball Erdman" userId="285390310_tp_box_2" providerId="OAuth2" clId="{F41D686E-5342-496A-9BDB-6AE7819EF22C}" dt="2026-06-07T20:22:36.140" v="7696" actId="14100"/>
          <ac:spMkLst>
            <pc:docMk/>
            <pc:sldMk cId="667868504" sldId="921"/>
            <ac:spMk id="6" creationId="{F0026465-B7CC-61F0-5B1E-965FCDB13406}"/>
          </ac:spMkLst>
        </pc:spChg>
        <pc:picChg chg="add mod">
          <ac:chgData name="Kimball Erdman" userId="285390310_tp_box_2" providerId="OAuth2" clId="{F41D686E-5342-496A-9BDB-6AE7819EF22C}" dt="2026-06-07T20:24:39.096" v="7708" actId="14100"/>
          <ac:picMkLst>
            <pc:docMk/>
            <pc:sldMk cId="667868504" sldId="921"/>
            <ac:picMk id="2" creationId="{ED416752-B02B-30AE-3E45-E35ADF21746C}"/>
          </ac:picMkLst>
        </pc:picChg>
        <pc:picChg chg="add del mod modCrop">
          <ac:chgData name="Kimball Erdman" userId="285390310_tp_box_2" providerId="OAuth2" clId="{F41D686E-5342-496A-9BDB-6AE7819EF22C}" dt="2026-06-07T20:27:30.210" v="7717" actId="478"/>
          <ac:picMkLst>
            <pc:docMk/>
            <pc:sldMk cId="667868504" sldId="921"/>
            <ac:picMk id="4" creationId="{46F0AE8C-F482-1C06-E86F-42C1A2550137}"/>
          </ac:picMkLst>
        </pc:picChg>
        <pc:picChg chg="add mod">
          <ac:chgData name="Kimball Erdman" userId="285390310_tp_box_2" providerId="OAuth2" clId="{F41D686E-5342-496A-9BDB-6AE7819EF22C}" dt="2026-06-07T20:28:21.710" v="7728" actId="14100"/>
          <ac:picMkLst>
            <pc:docMk/>
            <pc:sldMk cId="667868504" sldId="921"/>
            <ac:picMk id="7" creationId="{ECC6CE16-98C7-16E5-3946-CF28391B2073}"/>
          </ac:picMkLst>
        </pc:picChg>
        <pc:picChg chg="add mod modCrop">
          <ac:chgData name="Kimball Erdman" userId="285390310_tp_box_2" providerId="OAuth2" clId="{F41D686E-5342-496A-9BDB-6AE7819EF22C}" dt="2026-06-07T20:28:58.218" v="7732" actId="732"/>
          <ac:picMkLst>
            <pc:docMk/>
            <pc:sldMk cId="667868504" sldId="921"/>
            <ac:picMk id="8" creationId="{7BAD2C40-8211-A151-3BFD-8D908F7F4B9D}"/>
          </ac:picMkLst>
        </pc:picChg>
        <pc:picChg chg="add mod">
          <ac:chgData name="Kimball Erdman" userId="285390310_tp_box_2" providerId="OAuth2" clId="{F41D686E-5342-496A-9BDB-6AE7819EF22C}" dt="2026-06-07T20:28:16.340" v="7727" actId="14100"/>
          <ac:picMkLst>
            <pc:docMk/>
            <pc:sldMk cId="667868504" sldId="921"/>
            <ac:picMk id="9" creationId="{463AFF98-24DE-EE6C-E0A3-69A3CAE828A6}"/>
          </ac:picMkLst>
        </pc:picChg>
      </pc:sldChg>
      <pc:sldChg chg="addSp delSp modSp new mod">
        <pc:chgData name="Kimball Erdman" userId="285390310_tp_box_2" providerId="OAuth2" clId="{F41D686E-5342-496A-9BDB-6AE7819EF22C}" dt="2026-06-08T13:40:36.071" v="7875" actId="732"/>
        <pc:sldMkLst>
          <pc:docMk/>
          <pc:sldMk cId="3015582232" sldId="922"/>
        </pc:sldMkLst>
        <pc:spChg chg="del">
          <ac:chgData name="Kimball Erdman" userId="285390310_tp_box_2" providerId="OAuth2" clId="{F41D686E-5342-496A-9BDB-6AE7819EF22C}" dt="2026-06-08T13:40:00.689" v="7870" actId="478"/>
          <ac:spMkLst>
            <pc:docMk/>
            <pc:sldMk cId="3015582232" sldId="922"/>
            <ac:spMk id="2" creationId="{B25FCED4-56AD-BF2F-0993-40DD8B812E8F}"/>
          </ac:spMkLst>
        </pc:spChg>
        <pc:spChg chg="del">
          <ac:chgData name="Kimball Erdman" userId="285390310_tp_box_2" providerId="OAuth2" clId="{F41D686E-5342-496A-9BDB-6AE7819EF22C}" dt="2026-06-08T13:40:00.689" v="7870" actId="478"/>
          <ac:spMkLst>
            <pc:docMk/>
            <pc:sldMk cId="3015582232" sldId="922"/>
            <ac:spMk id="3" creationId="{83562B2B-680A-351D-745D-060673AB4B3E}"/>
          </ac:spMkLst>
        </pc:spChg>
        <pc:picChg chg="add mod modCrop">
          <ac:chgData name="Kimball Erdman" userId="285390310_tp_box_2" providerId="OAuth2" clId="{F41D686E-5342-496A-9BDB-6AE7819EF22C}" dt="2026-06-08T13:40:36.071" v="7875" actId="732"/>
          <ac:picMkLst>
            <pc:docMk/>
            <pc:sldMk cId="3015582232" sldId="922"/>
            <ac:picMk id="4" creationId="{227C1EC1-1ECF-3A8A-F7A6-6F3D00ACFA50}"/>
          </ac:picMkLst>
        </pc:picChg>
      </pc:sldChg>
      <pc:sldChg chg="addSp delSp modSp add mod ord">
        <pc:chgData name="Kimball Erdman" userId="285390310_tp_box_2" providerId="OAuth2" clId="{F41D686E-5342-496A-9BDB-6AE7819EF22C}" dt="2026-06-08T13:54:45.360" v="7973" actId="12789"/>
        <pc:sldMkLst>
          <pc:docMk/>
          <pc:sldMk cId="2573658451" sldId="923"/>
        </pc:sldMkLst>
        <pc:spChg chg="mod">
          <ac:chgData name="Kimball Erdman" userId="285390310_tp_box_2" providerId="OAuth2" clId="{F41D686E-5342-496A-9BDB-6AE7819EF22C}" dt="2026-06-08T13:54:03.882" v="7968" actId="20577"/>
          <ac:spMkLst>
            <pc:docMk/>
            <pc:sldMk cId="2573658451" sldId="923"/>
            <ac:spMk id="6" creationId="{4A4D6CD2-92CD-5BF7-9AD1-0F702988777F}"/>
          </ac:spMkLst>
        </pc:spChg>
        <pc:picChg chg="del">
          <ac:chgData name="Kimball Erdman" userId="285390310_tp_box_2" providerId="OAuth2" clId="{F41D686E-5342-496A-9BDB-6AE7819EF22C}" dt="2026-06-08T13:53:00.319" v="7923" actId="478"/>
          <ac:picMkLst>
            <pc:docMk/>
            <pc:sldMk cId="2573658451" sldId="923"/>
            <ac:picMk id="2" creationId="{850A0BEB-46C4-77E2-9926-B2708250425B}"/>
          </ac:picMkLst>
        </pc:picChg>
        <pc:picChg chg="add mod modCrop">
          <ac:chgData name="Kimball Erdman" userId="285390310_tp_box_2" providerId="OAuth2" clId="{F41D686E-5342-496A-9BDB-6AE7819EF22C}" dt="2026-06-08T13:54:45.360" v="7973" actId="12789"/>
          <ac:picMkLst>
            <pc:docMk/>
            <pc:sldMk cId="2573658451" sldId="923"/>
            <ac:picMk id="3" creationId="{CBCB90DF-BD98-8BDE-7E75-55CD339BD4EF}"/>
          </ac:picMkLst>
        </pc:picChg>
        <pc:picChg chg="del">
          <ac:chgData name="Kimball Erdman" userId="285390310_tp_box_2" providerId="OAuth2" clId="{F41D686E-5342-496A-9BDB-6AE7819EF22C}" dt="2026-06-08T13:53:00.319" v="7923" actId="478"/>
          <ac:picMkLst>
            <pc:docMk/>
            <pc:sldMk cId="2573658451" sldId="923"/>
            <ac:picMk id="5" creationId="{EE36305A-A02A-E2DB-D62B-D17D352A0F25}"/>
          </ac:picMkLst>
        </pc:picChg>
      </pc:sldChg>
      <pc:sldChg chg="add">
        <pc:chgData name="Kimball Erdman" userId="285390310_tp_box_2" providerId="OAuth2" clId="{F41D686E-5342-496A-9BDB-6AE7819EF22C}" dt="2026-06-08T13:55:32.311" v="7974" actId="2890"/>
        <pc:sldMkLst>
          <pc:docMk/>
          <pc:sldMk cId="791057476" sldId="9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8DDD03-D764-4379-AE54-CE9B90611BCF}" type="datetimeFigureOut">
              <a:rPr lang="en-US" smtClean="0"/>
              <a:t>6/6/2026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809C7A-F4B1-4DAB-9F2F-C0E286990754}" type="slidenum">
              <a:rPr lang="en-US" smtClean="0"/>
              <a:t>‹#›</a:t>
            </a:fld>
            <a:endParaRPr lang="en-US"/>
          </a:p>
        </p:txBody>
      </p:sp>
    </p:spTree>
    <p:extLst>
      <p:ext uri="{BB962C8B-B14F-4D97-AF65-F5344CB8AC3E}">
        <p14:creationId xmlns:p14="http://schemas.microsoft.com/office/powerpoint/2010/main" val="2303477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2809C7A-F4B1-4DAB-9F2F-C0E286990754}" type="slidenum">
              <a:rPr lang="en-US" smtClean="0"/>
              <a:t>9</a:t>
            </a:fld>
            <a:endParaRPr lang="en-US"/>
          </a:p>
        </p:txBody>
      </p:sp>
    </p:spTree>
    <p:extLst>
      <p:ext uri="{BB962C8B-B14F-4D97-AF65-F5344CB8AC3E}">
        <p14:creationId xmlns:p14="http://schemas.microsoft.com/office/powerpoint/2010/main" val="3818444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AB1E7-AA3B-7989-097F-EA8D63B25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6264C-5FB5-39C3-9877-C9BF81AA8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E3188-C612-B8F1-2799-85736C703F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829FBC-6986-3C37-F75E-51B36929B48B}"/>
              </a:ext>
            </a:extLst>
          </p:cNvPr>
          <p:cNvSpPr>
            <a:spLocks noGrp="1"/>
          </p:cNvSpPr>
          <p:nvPr>
            <p:ph type="sldNum" sz="quarter" idx="5"/>
          </p:nvPr>
        </p:nvSpPr>
        <p:spPr/>
        <p:txBody>
          <a:bodyPr/>
          <a:lstStyle/>
          <a:p>
            <a:fld id="{92809C7A-F4B1-4DAB-9F2F-C0E286990754}" type="slidenum">
              <a:rPr lang="en-US" smtClean="0"/>
              <a:t>30</a:t>
            </a:fld>
            <a:endParaRPr lang="en-US"/>
          </a:p>
        </p:txBody>
      </p:sp>
    </p:spTree>
    <p:extLst>
      <p:ext uri="{BB962C8B-B14F-4D97-AF65-F5344CB8AC3E}">
        <p14:creationId xmlns:p14="http://schemas.microsoft.com/office/powerpoint/2010/main" val="1315272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2F82F-F3E4-960C-14B5-A3FECCBC5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EB2ED-5C26-8FCF-012C-A7E418FFFD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DB1A8-77A2-C5DF-BC6B-C730E522CC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3EEA13-964C-3F0A-0450-416B48936697}"/>
              </a:ext>
            </a:extLst>
          </p:cNvPr>
          <p:cNvSpPr>
            <a:spLocks noGrp="1"/>
          </p:cNvSpPr>
          <p:nvPr>
            <p:ph type="sldNum" sz="quarter" idx="5"/>
          </p:nvPr>
        </p:nvSpPr>
        <p:spPr/>
        <p:txBody>
          <a:bodyPr/>
          <a:lstStyle/>
          <a:p>
            <a:fld id="{92809C7A-F4B1-4DAB-9F2F-C0E286990754}" type="slidenum">
              <a:rPr lang="en-US" smtClean="0"/>
              <a:t>31</a:t>
            </a:fld>
            <a:endParaRPr lang="en-US"/>
          </a:p>
        </p:txBody>
      </p:sp>
    </p:spTree>
    <p:extLst>
      <p:ext uri="{BB962C8B-B14F-4D97-AF65-F5344CB8AC3E}">
        <p14:creationId xmlns:p14="http://schemas.microsoft.com/office/powerpoint/2010/main" val="3344508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2EA26-782C-6666-BC62-ECF35A257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6627D-6D73-8FAB-F9EE-316DE3B40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EC714-D0FB-A7D4-3D8F-94401A6DB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94B713-C963-BC0D-E255-3B4D2944AD99}"/>
              </a:ext>
            </a:extLst>
          </p:cNvPr>
          <p:cNvSpPr>
            <a:spLocks noGrp="1"/>
          </p:cNvSpPr>
          <p:nvPr>
            <p:ph type="sldNum" sz="quarter" idx="5"/>
          </p:nvPr>
        </p:nvSpPr>
        <p:spPr/>
        <p:txBody>
          <a:bodyPr/>
          <a:lstStyle/>
          <a:p>
            <a:fld id="{92809C7A-F4B1-4DAB-9F2F-C0E286990754}" type="slidenum">
              <a:rPr lang="en-US" smtClean="0"/>
              <a:t>32</a:t>
            </a:fld>
            <a:endParaRPr lang="en-US"/>
          </a:p>
        </p:txBody>
      </p:sp>
    </p:spTree>
    <p:extLst>
      <p:ext uri="{BB962C8B-B14F-4D97-AF65-F5344CB8AC3E}">
        <p14:creationId xmlns:p14="http://schemas.microsoft.com/office/powerpoint/2010/main" val="3171991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395FD-1C11-A7DC-C2FE-12546CB00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41CAA-8D3E-5452-2B66-01BFB7B4F2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17358-A7A0-35AB-B92A-A420C3EDFB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B3FD24-84BD-CAEE-0D7A-A447BAD6B5E6}"/>
              </a:ext>
            </a:extLst>
          </p:cNvPr>
          <p:cNvSpPr>
            <a:spLocks noGrp="1"/>
          </p:cNvSpPr>
          <p:nvPr>
            <p:ph type="sldNum" sz="quarter" idx="5"/>
          </p:nvPr>
        </p:nvSpPr>
        <p:spPr/>
        <p:txBody>
          <a:bodyPr/>
          <a:lstStyle/>
          <a:p>
            <a:fld id="{92809C7A-F4B1-4DAB-9F2F-C0E286990754}" type="slidenum">
              <a:rPr lang="en-US" smtClean="0"/>
              <a:t>33</a:t>
            </a:fld>
            <a:endParaRPr lang="en-US"/>
          </a:p>
        </p:txBody>
      </p:sp>
    </p:spTree>
    <p:extLst>
      <p:ext uri="{BB962C8B-B14F-4D97-AF65-F5344CB8AC3E}">
        <p14:creationId xmlns:p14="http://schemas.microsoft.com/office/powerpoint/2010/main" val="166656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BE953-6897-B1EE-28B9-D067DE2C7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86B0B-66B8-000F-7419-B9FEA053B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18EA3F-202E-99B1-7000-0FBA21DE83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D874BC-8607-255B-D1BF-5629F7ED53F4}"/>
              </a:ext>
            </a:extLst>
          </p:cNvPr>
          <p:cNvSpPr>
            <a:spLocks noGrp="1"/>
          </p:cNvSpPr>
          <p:nvPr>
            <p:ph type="sldNum" sz="quarter" idx="5"/>
          </p:nvPr>
        </p:nvSpPr>
        <p:spPr/>
        <p:txBody>
          <a:bodyPr/>
          <a:lstStyle/>
          <a:p>
            <a:fld id="{92809C7A-F4B1-4DAB-9F2F-C0E286990754}" type="slidenum">
              <a:rPr lang="en-US" smtClean="0"/>
              <a:t>34</a:t>
            </a:fld>
            <a:endParaRPr lang="en-US"/>
          </a:p>
        </p:txBody>
      </p:sp>
    </p:spTree>
    <p:extLst>
      <p:ext uri="{BB962C8B-B14F-4D97-AF65-F5344CB8AC3E}">
        <p14:creationId xmlns:p14="http://schemas.microsoft.com/office/powerpoint/2010/main" val="994779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265E4-AD6A-A2A6-78CF-6EF70F32A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25879-A697-EE9F-958B-5C9F8E092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F5D06-1774-3568-1246-F2862AA4ED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F3572F-EBD7-AA11-DBE7-937085377EA1}"/>
              </a:ext>
            </a:extLst>
          </p:cNvPr>
          <p:cNvSpPr>
            <a:spLocks noGrp="1"/>
          </p:cNvSpPr>
          <p:nvPr>
            <p:ph type="sldNum" sz="quarter" idx="5"/>
          </p:nvPr>
        </p:nvSpPr>
        <p:spPr/>
        <p:txBody>
          <a:bodyPr/>
          <a:lstStyle/>
          <a:p>
            <a:fld id="{92809C7A-F4B1-4DAB-9F2F-C0E286990754}" type="slidenum">
              <a:rPr lang="en-US" smtClean="0"/>
              <a:t>35</a:t>
            </a:fld>
            <a:endParaRPr lang="en-US"/>
          </a:p>
        </p:txBody>
      </p:sp>
    </p:spTree>
    <p:extLst>
      <p:ext uri="{BB962C8B-B14F-4D97-AF65-F5344CB8AC3E}">
        <p14:creationId xmlns:p14="http://schemas.microsoft.com/office/powerpoint/2010/main" val="1967299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1FE61-AAA4-36F0-41E3-C50843046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CCE4E-9175-10F3-485C-6D389C7F3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3CDEC-435A-686D-5229-459CC74949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D8CADB-0C74-EF9C-A453-31764C0F38CB}"/>
              </a:ext>
            </a:extLst>
          </p:cNvPr>
          <p:cNvSpPr>
            <a:spLocks noGrp="1"/>
          </p:cNvSpPr>
          <p:nvPr>
            <p:ph type="sldNum" sz="quarter" idx="5"/>
          </p:nvPr>
        </p:nvSpPr>
        <p:spPr/>
        <p:txBody>
          <a:bodyPr/>
          <a:lstStyle/>
          <a:p>
            <a:fld id="{92809C7A-F4B1-4DAB-9F2F-C0E286990754}" type="slidenum">
              <a:rPr lang="en-US" smtClean="0"/>
              <a:t>36</a:t>
            </a:fld>
            <a:endParaRPr lang="en-US"/>
          </a:p>
        </p:txBody>
      </p:sp>
    </p:spTree>
    <p:extLst>
      <p:ext uri="{BB962C8B-B14F-4D97-AF65-F5344CB8AC3E}">
        <p14:creationId xmlns:p14="http://schemas.microsoft.com/office/powerpoint/2010/main" val="616618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FEE23-81A9-D270-E4FD-7279E4669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A8965-3D98-B537-FFE6-5775942BA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1D7F9-271C-A0DE-CD5D-651CAD25D0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64A32E-6E95-BC65-CA1A-F413B0DA77ED}"/>
              </a:ext>
            </a:extLst>
          </p:cNvPr>
          <p:cNvSpPr>
            <a:spLocks noGrp="1"/>
          </p:cNvSpPr>
          <p:nvPr>
            <p:ph type="sldNum" sz="quarter" idx="5"/>
          </p:nvPr>
        </p:nvSpPr>
        <p:spPr/>
        <p:txBody>
          <a:bodyPr/>
          <a:lstStyle/>
          <a:p>
            <a:fld id="{92809C7A-F4B1-4DAB-9F2F-C0E286990754}" type="slidenum">
              <a:rPr lang="en-US" smtClean="0"/>
              <a:t>37</a:t>
            </a:fld>
            <a:endParaRPr lang="en-US"/>
          </a:p>
        </p:txBody>
      </p:sp>
    </p:spTree>
    <p:extLst>
      <p:ext uri="{BB962C8B-B14F-4D97-AF65-F5344CB8AC3E}">
        <p14:creationId xmlns:p14="http://schemas.microsoft.com/office/powerpoint/2010/main" val="4037710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E298-3486-E059-67E2-C37E37E2D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F84012-C95E-C2B4-1A02-985E5F335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124085-79D2-8553-8A48-D3B58C886C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B9F771-D3D3-764C-727A-5ACC86BD9D42}"/>
              </a:ext>
            </a:extLst>
          </p:cNvPr>
          <p:cNvSpPr>
            <a:spLocks noGrp="1"/>
          </p:cNvSpPr>
          <p:nvPr>
            <p:ph type="sldNum" sz="quarter" idx="5"/>
          </p:nvPr>
        </p:nvSpPr>
        <p:spPr/>
        <p:txBody>
          <a:bodyPr/>
          <a:lstStyle/>
          <a:p>
            <a:fld id="{92809C7A-F4B1-4DAB-9F2F-C0E286990754}" type="slidenum">
              <a:rPr lang="en-US" smtClean="0"/>
              <a:t>38</a:t>
            </a:fld>
            <a:endParaRPr lang="en-US"/>
          </a:p>
        </p:txBody>
      </p:sp>
    </p:spTree>
    <p:extLst>
      <p:ext uri="{BB962C8B-B14F-4D97-AF65-F5344CB8AC3E}">
        <p14:creationId xmlns:p14="http://schemas.microsoft.com/office/powerpoint/2010/main" val="943287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93BBC-5778-5A6A-A2C3-5B2D5847C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828AA-63A2-D28F-D215-E0BA1E859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6D93F-92BA-3E43-48A3-0A9E58164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80B16B-8D8D-084C-2501-5FBA5995F22C}"/>
              </a:ext>
            </a:extLst>
          </p:cNvPr>
          <p:cNvSpPr>
            <a:spLocks noGrp="1"/>
          </p:cNvSpPr>
          <p:nvPr>
            <p:ph type="sldNum" sz="quarter" idx="5"/>
          </p:nvPr>
        </p:nvSpPr>
        <p:spPr/>
        <p:txBody>
          <a:bodyPr/>
          <a:lstStyle/>
          <a:p>
            <a:fld id="{92809C7A-F4B1-4DAB-9F2F-C0E286990754}" type="slidenum">
              <a:rPr lang="en-US" smtClean="0"/>
              <a:t>39</a:t>
            </a:fld>
            <a:endParaRPr lang="en-US"/>
          </a:p>
        </p:txBody>
      </p:sp>
    </p:spTree>
    <p:extLst>
      <p:ext uri="{BB962C8B-B14F-4D97-AF65-F5344CB8AC3E}">
        <p14:creationId xmlns:p14="http://schemas.microsoft.com/office/powerpoint/2010/main" val="190242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early 1942, the War Relocation Authority saw these large tracks of federal land that were remote yet accessible by rail as prime locations for concentration camps. While today we tend to think of these camps as only the 500-acre residential cores, the actual boundaries included thousands of acres of former Farm Security Administration lands that the Japanese American incarcerees were tasked with preparing for agriculture.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809C7A-F4B1-4DAB-9F2F-C0E2869907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709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08801-90C8-C818-A8D6-0A2460645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C8422-408B-6E85-D313-3D69E3ADE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6ACA0-A345-8C42-C3FD-C46CDFF099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5C3848-0C90-DBF1-9E34-0D1775D2BC4E}"/>
              </a:ext>
            </a:extLst>
          </p:cNvPr>
          <p:cNvSpPr>
            <a:spLocks noGrp="1"/>
          </p:cNvSpPr>
          <p:nvPr>
            <p:ph type="sldNum" sz="quarter" idx="5"/>
          </p:nvPr>
        </p:nvSpPr>
        <p:spPr/>
        <p:txBody>
          <a:bodyPr/>
          <a:lstStyle/>
          <a:p>
            <a:fld id="{92809C7A-F4B1-4DAB-9F2F-C0E286990754}" type="slidenum">
              <a:rPr lang="en-US" smtClean="0"/>
              <a:t>40</a:t>
            </a:fld>
            <a:endParaRPr lang="en-US"/>
          </a:p>
        </p:txBody>
      </p:sp>
    </p:spTree>
    <p:extLst>
      <p:ext uri="{BB962C8B-B14F-4D97-AF65-F5344CB8AC3E}">
        <p14:creationId xmlns:p14="http://schemas.microsoft.com/office/powerpoint/2010/main" val="203903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85B0-3E9B-89BA-A5CD-172123EF6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EA9EA-2D03-4D3A-3DBA-34ACE6007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6F5CF-2B62-2AF7-4FC0-957384D8BC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BCF3EF-7255-C51C-6420-E8070D49C6A0}"/>
              </a:ext>
            </a:extLst>
          </p:cNvPr>
          <p:cNvSpPr>
            <a:spLocks noGrp="1"/>
          </p:cNvSpPr>
          <p:nvPr>
            <p:ph type="sldNum" sz="quarter" idx="5"/>
          </p:nvPr>
        </p:nvSpPr>
        <p:spPr/>
        <p:txBody>
          <a:bodyPr/>
          <a:lstStyle/>
          <a:p>
            <a:fld id="{92809C7A-F4B1-4DAB-9F2F-C0E286990754}" type="slidenum">
              <a:rPr lang="en-US" smtClean="0"/>
              <a:t>41</a:t>
            </a:fld>
            <a:endParaRPr lang="en-US"/>
          </a:p>
        </p:txBody>
      </p:sp>
    </p:spTree>
    <p:extLst>
      <p:ext uri="{BB962C8B-B14F-4D97-AF65-F5344CB8AC3E}">
        <p14:creationId xmlns:p14="http://schemas.microsoft.com/office/powerpoint/2010/main" val="288451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A27E-E68D-C865-D281-611ACE7E4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5A944-D6FC-3EC7-AE61-E76CD478B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735BD-AFDE-002E-3AAC-710A7187BD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13CEEF-8AEA-1326-B18A-BBD61C02CEFC}"/>
              </a:ext>
            </a:extLst>
          </p:cNvPr>
          <p:cNvSpPr>
            <a:spLocks noGrp="1"/>
          </p:cNvSpPr>
          <p:nvPr>
            <p:ph type="sldNum" sz="quarter" idx="5"/>
          </p:nvPr>
        </p:nvSpPr>
        <p:spPr/>
        <p:txBody>
          <a:bodyPr/>
          <a:lstStyle/>
          <a:p>
            <a:fld id="{92809C7A-F4B1-4DAB-9F2F-C0E286990754}" type="slidenum">
              <a:rPr lang="en-US" smtClean="0"/>
              <a:t>42</a:t>
            </a:fld>
            <a:endParaRPr lang="en-US"/>
          </a:p>
        </p:txBody>
      </p:sp>
    </p:spTree>
    <p:extLst>
      <p:ext uri="{BB962C8B-B14F-4D97-AF65-F5344CB8AC3E}">
        <p14:creationId xmlns:p14="http://schemas.microsoft.com/office/powerpoint/2010/main" val="3504722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34600-E7F7-AE4B-7EEF-5FB6041A0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DA828-AEEF-07AA-1D04-452F2F1F24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32B51-F057-1B34-80CC-77A3A736BA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72A351-5925-9AA4-DC12-08BA7F3BFD70}"/>
              </a:ext>
            </a:extLst>
          </p:cNvPr>
          <p:cNvSpPr>
            <a:spLocks noGrp="1"/>
          </p:cNvSpPr>
          <p:nvPr>
            <p:ph type="sldNum" sz="quarter" idx="5"/>
          </p:nvPr>
        </p:nvSpPr>
        <p:spPr/>
        <p:txBody>
          <a:bodyPr/>
          <a:lstStyle/>
          <a:p>
            <a:fld id="{92809C7A-F4B1-4DAB-9F2F-C0E286990754}" type="slidenum">
              <a:rPr lang="en-US" smtClean="0"/>
              <a:t>43</a:t>
            </a:fld>
            <a:endParaRPr lang="en-US"/>
          </a:p>
        </p:txBody>
      </p:sp>
    </p:spTree>
    <p:extLst>
      <p:ext uri="{BB962C8B-B14F-4D97-AF65-F5344CB8AC3E}">
        <p14:creationId xmlns:p14="http://schemas.microsoft.com/office/powerpoint/2010/main" val="1188896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912E3-ACF2-2C7F-861C-A8F3D4FCD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75374-0645-8372-11CD-011574BAF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1D0EA-8699-07CB-1E6D-68FF47B0BA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E94B5-5EE9-44C3-B4BC-38124F05616C}"/>
              </a:ext>
            </a:extLst>
          </p:cNvPr>
          <p:cNvSpPr>
            <a:spLocks noGrp="1"/>
          </p:cNvSpPr>
          <p:nvPr>
            <p:ph type="sldNum" sz="quarter" idx="5"/>
          </p:nvPr>
        </p:nvSpPr>
        <p:spPr/>
        <p:txBody>
          <a:bodyPr/>
          <a:lstStyle/>
          <a:p>
            <a:fld id="{92809C7A-F4B1-4DAB-9F2F-C0E286990754}" type="slidenum">
              <a:rPr lang="en-US" smtClean="0"/>
              <a:t>44</a:t>
            </a:fld>
            <a:endParaRPr lang="en-US"/>
          </a:p>
        </p:txBody>
      </p:sp>
    </p:spTree>
    <p:extLst>
      <p:ext uri="{BB962C8B-B14F-4D97-AF65-F5344CB8AC3E}">
        <p14:creationId xmlns:p14="http://schemas.microsoft.com/office/powerpoint/2010/main" val="1978765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5FDF0-21C0-623C-1443-33D88EFBA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D22ED-D71C-5CD4-3A95-7EA9A4AB0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6C559-FE5F-18F0-CCA8-2F4AAA0B01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E042E4-503C-6101-1B03-286122904B90}"/>
              </a:ext>
            </a:extLst>
          </p:cNvPr>
          <p:cNvSpPr>
            <a:spLocks noGrp="1"/>
          </p:cNvSpPr>
          <p:nvPr>
            <p:ph type="sldNum" sz="quarter" idx="5"/>
          </p:nvPr>
        </p:nvSpPr>
        <p:spPr/>
        <p:txBody>
          <a:bodyPr/>
          <a:lstStyle/>
          <a:p>
            <a:fld id="{92809C7A-F4B1-4DAB-9F2F-C0E286990754}" type="slidenum">
              <a:rPr lang="en-US" smtClean="0"/>
              <a:t>45</a:t>
            </a:fld>
            <a:endParaRPr lang="en-US"/>
          </a:p>
        </p:txBody>
      </p:sp>
    </p:spTree>
    <p:extLst>
      <p:ext uri="{BB962C8B-B14F-4D97-AF65-F5344CB8AC3E}">
        <p14:creationId xmlns:p14="http://schemas.microsoft.com/office/powerpoint/2010/main" val="1317319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50AD1-FA88-CFF2-E28B-DB1B29DEE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AB996-C18B-4A70-50A3-55C1D7C250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BC0F2-CE26-FB83-ABC5-D8448E3BDF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477B6C-7A38-24B4-525F-859F53DC0C2D}"/>
              </a:ext>
            </a:extLst>
          </p:cNvPr>
          <p:cNvSpPr>
            <a:spLocks noGrp="1"/>
          </p:cNvSpPr>
          <p:nvPr>
            <p:ph type="sldNum" sz="quarter" idx="5"/>
          </p:nvPr>
        </p:nvSpPr>
        <p:spPr/>
        <p:txBody>
          <a:bodyPr/>
          <a:lstStyle/>
          <a:p>
            <a:fld id="{92809C7A-F4B1-4DAB-9F2F-C0E286990754}" type="slidenum">
              <a:rPr lang="en-US" smtClean="0"/>
              <a:t>46</a:t>
            </a:fld>
            <a:endParaRPr lang="en-US"/>
          </a:p>
        </p:txBody>
      </p:sp>
    </p:spTree>
    <p:extLst>
      <p:ext uri="{BB962C8B-B14F-4D97-AF65-F5344CB8AC3E}">
        <p14:creationId xmlns:p14="http://schemas.microsoft.com/office/powerpoint/2010/main" val="2799477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99968-9B9B-DF39-6C5F-27FE4B9DE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7920E-63C4-FA8C-F1F8-E18F36EDC3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E8EB6-07CD-385F-381B-37D03BB630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ECA63E-7BC0-24D1-AC30-251D9BD79D8E}"/>
              </a:ext>
            </a:extLst>
          </p:cNvPr>
          <p:cNvSpPr>
            <a:spLocks noGrp="1"/>
          </p:cNvSpPr>
          <p:nvPr>
            <p:ph type="sldNum" sz="quarter" idx="5"/>
          </p:nvPr>
        </p:nvSpPr>
        <p:spPr/>
        <p:txBody>
          <a:bodyPr/>
          <a:lstStyle/>
          <a:p>
            <a:fld id="{92809C7A-F4B1-4DAB-9F2F-C0E286990754}" type="slidenum">
              <a:rPr lang="en-US" smtClean="0"/>
              <a:t>47</a:t>
            </a:fld>
            <a:endParaRPr lang="en-US"/>
          </a:p>
        </p:txBody>
      </p:sp>
    </p:spTree>
    <p:extLst>
      <p:ext uri="{BB962C8B-B14F-4D97-AF65-F5344CB8AC3E}">
        <p14:creationId xmlns:p14="http://schemas.microsoft.com/office/powerpoint/2010/main" val="2196281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C1A49-43D3-C2CB-17C6-1C61BB055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786CD-1FC5-DB11-90CF-E3F377E69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E6642-19D2-F233-EC16-1F4CAE20DA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03608C-DC8D-7885-9A00-B5137F50EE73}"/>
              </a:ext>
            </a:extLst>
          </p:cNvPr>
          <p:cNvSpPr>
            <a:spLocks noGrp="1"/>
          </p:cNvSpPr>
          <p:nvPr>
            <p:ph type="sldNum" sz="quarter" idx="5"/>
          </p:nvPr>
        </p:nvSpPr>
        <p:spPr/>
        <p:txBody>
          <a:bodyPr/>
          <a:lstStyle/>
          <a:p>
            <a:fld id="{92809C7A-F4B1-4DAB-9F2F-C0E286990754}" type="slidenum">
              <a:rPr lang="en-US" smtClean="0"/>
              <a:t>50</a:t>
            </a:fld>
            <a:endParaRPr lang="en-US"/>
          </a:p>
        </p:txBody>
      </p:sp>
    </p:spTree>
    <p:extLst>
      <p:ext uri="{BB962C8B-B14F-4D97-AF65-F5344CB8AC3E}">
        <p14:creationId xmlns:p14="http://schemas.microsoft.com/office/powerpoint/2010/main" val="371822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809C7A-F4B1-4DAB-9F2F-C0E286990754}" type="slidenum">
              <a:rPr lang="en-US" smtClean="0"/>
              <a:t>15</a:t>
            </a:fld>
            <a:endParaRPr lang="en-US"/>
          </a:p>
        </p:txBody>
      </p:sp>
    </p:spTree>
    <p:extLst>
      <p:ext uri="{BB962C8B-B14F-4D97-AF65-F5344CB8AC3E}">
        <p14:creationId xmlns:p14="http://schemas.microsoft.com/office/powerpoint/2010/main" val="834188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40625-ED22-722E-CA34-AE8D57D82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98676F-62D0-9616-C376-48F8B2CED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64AEF5-C93E-9ECB-7A9B-B65A43424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DE8F9D-2B28-DF56-5FC9-BA507D5A7C30}"/>
              </a:ext>
            </a:extLst>
          </p:cNvPr>
          <p:cNvSpPr>
            <a:spLocks noGrp="1"/>
          </p:cNvSpPr>
          <p:nvPr>
            <p:ph type="sldNum" sz="quarter" idx="5"/>
          </p:nvPr>
        </p:nvSpPr>
        <p:spPr/>
        <p:txBody>
          <a:bodyPr/>
          <a:lstStyle/>
          <a:p>
            <a:fld id="{92809C7A-F4B1-4DAB-9F2F-C0E286990754}" type="slidenum">
              <a:rPr lang="en-US" smtClean="0"/>
              <a:t>16</a:t>
            </a:fld>
            <a:endParaRPr lang="en-US"/>
          </a:p>
        </p:txBody>
      </p:sp>
    </p:spTree>
    <p:extLst>
      <p:ext uri="{BB962C8B-B14F-4D97-AF65-F5344CB8AC3E}">
        <p14:creationId xmlns:p14="http://schemas.microsoft.com/office/powerpoint/2010/main" val="169397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E29F9-8214-22DE-F02F-57E1BBBFF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BF1D6-FD1D-CE9B-BD17-DA47C387A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83A6C-8FDF-98C5-F978-169D1E9A6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2EC60B-CD17-934D-EF83-2F49EB028614}"/>
              </a:ext>
            </a:extLst>
          </p:cNvPr>
          <p:cNvSpPr>
            <a:spLocks noGrp="1"/>
          </p:cNvSpPr>
          <p:nvPr>
            <p:ph type="sldNum" sz="quarter" idx="5"/>
          </p:nvPr>
        </p:nvSpPr>
        <p:spPr/>
        <p:txBody>
          <a:bodyPr/>
          <a:lstStyle/>
          <a:p>
            <a:fld id="{92809C7A-F4B1-4DAB-9F2F-C0E286990754}" type="slidenum">
              <a:rPr lang="en-US" smtClean="0"/>
              <a:t>17</a:t>
            </a:fld>
            <a:endParaRPr lang="en-US"/>
          </a:p>
        </p:txBody>
      </p:sp>
    </p:spTree>
    <p:extLst>
      <p:ext uri="{BB962C8B-B14F-4D97-AF65-F5344CB8AC3E}">
        <p14:creationId xmlns:p14="http://schemas.microsoft.com/office/powerpoint/2010/main" val="2416424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9B5FF-5C59-341D-19D2-297937928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914F6-075D-EAF1-6FDD-A131B1900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7A8BA-89CD-283F-7D42-6D446604E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7555F-527B-8309-6F09-B57F7482905C}"/>
              </a:ext>
            </a:extLst>
          </p:cNvPr>
          <p:cNvSpPr>
            <a:spLocks noGrp="1"/>
          </p:cNvSpPr>
          <p:nvPr>
            <p:ph type="sldNum" sz="quarter" idx="5"/>
          </p:nvPr>
        </p:nvSpPr>
        <p:spPr/>
        <p:txBody>
          <a:bodyPr/>
          <a:lstStyle/>
          <a:p>
            <a:fld id="{92809C7A-F4B1-4DAB-9F2F-C0E286990754}" type="slidenum">
              <a:rPr lang="en-US" smtClean="0"/>
              <a:t>26</a:t>
            </a:fld>
            <a:endParaRPr lang="en-US"/>
          </a:p>
        </p:txBody>
      </p:sp>
    </p:spTree>
    <p:extLst>
      <p:ext uri="{BB962C8B-B14F-4D97-AF65-F5344CB8AC3E}">
        <p14:creationId xmlns:p14="http://schemas.microsoft.com/office/powerpoint/2010/main" val="2908025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8A6E7-3323-BB3E-1EBF-B81816D79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ADA99-E675-A2EE-FE9B-9D1666747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D82EFD-76F4-8EF8-1B13-7A9EAF0AC1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B92D82-882C-C59C-09F2-E49A7EBDC105}"/>
              </a:ext>
            </a:extLst>
          </p:cNvPr>
          <p:cNvSpPr>
            <a:spLocks noGrp="1"/>
          </p:cNvSpPr>
          <p:nvPr>
            <p:ph type="sldNum" sz="quarter" idx="5"/>
          </p:nvPr>
        </p:nvSpPr>
        <p:spPr/>
        <p:txBody>
          <a:bodyPr/>
          <a:lstStyle/>
          <a:p>
            <a:fld id="{92809C7A-F4B1-4DAB-9F2F-C0E286990754}" type="slidenum">
              <a:rPr lang="en-US" smtClean="0"/>
              <a:t>27</a:t>
            </a:fld>
            <a:endParaRPr lang="en-US"/>
          </a:p>
        </p:txBody>
      </p:sp>
    </p:spTree>
    <p:extLst>
      <p:ext uri="{BB962C8B-B14F-4D97-AF65-F5344CB8AC3E}">
        <p14:creationId xmlns:p14="http://schemas.microsoft.com/office/powerpoint/2010/main" val="3788177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E450A-EA25-BEF2-ADD0-52172335E9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E776D-E8E3-C14C-9A83-53EAD4450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D45FAD-370F-60DD-7695-71FD65484D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5EC86F-9E90-F634-D533-7829EC2669AC}"/>
              </a:ext>
            </a:extLst>
          </p:cNvPr>
          <p:cNvSpPr>
            <a:spLocks noGrp="1"/>
          </p:cNvSpPr>
          <p:nvPr>
            <p:ph type="sldNum" sz="quarter" idx="5"/>
          </p:nvPr>
        </p:nvSpPr>
        <p:spPr/>
        <p:txBody>
          <a:bodyPr/>
          <a:lstStyle/>
          <a:p>
            <a:fld id="{92809C7A-F4B1-4DAB-9F2F-C0E286990754}" type="slidenum">
              <a:rPr lang="en-US" smtClean="0"/>
              <a:t>28</a:t>
            </a:fld>
            <a:endParaRPr lang="en-US"/>
          </a:p>
        </p:txBody>
      </p:sp>
    </p:spTree>
    <p:extLst>
      <p:ext uri="{BB962C8B-B14F-4D97-AF65-F5344CB8AC3E}">
        <p14:creationId xmlns:p14="http://schemas.microsoft.com/office/powerpoint/2010/main" val="279441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E64E3-7384-EF2E-987A-0E4B87DA8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3AA4E-5808-8409-6D9E-851BEF973E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721E21-ADDD-E776-0FDC-EF582BB548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9A571-7C7A-1FDC-756D-657AA2FF609A}"/>
              </a:ext>
            </a:extLst>
          </p:cNvPr>
          <p:cNvSpPr>
            <a:spLocks noGrp="1"/>
          </p:cNvSpPr>
          <p:nvPr>
            <p:ph type="sldNum" sz="quarter" idx="5"/>
          </p:nvPr>
        </p:nvSpPr>
        <p:spPr/>
        <p:txBody>
          <a:bodyPr/>
          <a:lstStyle/>
          <a:p>
            <a:fld id="{92809C7A-F4B1-4DAB-9F2F-C0E286990754}" type="slidenum">
              <a:rPr lang="en-US" smtClean="0"/>
              <a:t>29</a:t>
            </a:fld>
            <a:endParaRPr lang="en-US"/>
          </a:p>
        </p:txBody>
      </p:sp>
    </p:spTree>
    <p:extLst>
      <p:ext uri="{BB962C8B-B14F-4D97-AF65-F5344CB8AC3E}">
        <p14:creationId xmlns:p14="http://schemas.microsoft.com/office/powerpoint/2010/main" val="3394586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90300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02952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0866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504980-A924-4907-84D3-C54EEA42E227}" type="slidenum">
              <a:rPr lang="en-US"/>
              <a:pPr>
                <a:defRPr/>
              </a:pPr>
              <a:t>‹#›</a:t>
            </a:fld>
            <a:endParaRPr lang="en-US"/>
          </a:p>
        </p:txBody>
      </p:sp>
    </p:spTree>
    <p:extLst>
      <p:ext uri="{BB962C8B-B14F-4D97-AF65-F5344CB8AC3E}">
        <p14:creationId xmlns:p14="http://schemas.microsoft.com/office/powerpoint/2010/main" val="387979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E4B995-9BED-4F9F-BF0B-74B5C7BAA965}" type="slidenum">
              <a:rPr lang="en-US"/>
              <a:pPr>
                <a:defRPr/>
              </a:pPr>
              <a:t>‹#›</a:t>
            </a:fld>
            <a:endParaRPr lang="en-US"/>
          </a:p>
        </p:txBody>
      </p:sp>
    </p:spTree>
    <p:extLst>
      <p:ext uri="{BB962C8B-B14F-4D97-AF65-F5344CB8AC3E}">
        <p14:creationId xmlns:p14="http://schemas.microsoft.com/office/powerpoint/2010/main" val="788262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EA888D-886E-49C0-8859-4A60E86F45ED}" type="slidenum">
              <a:rPr lang="en-US"/>
              <a:pPr>
                <a:defRPr/>
              </a:pPr>
              <a:t>‹#›</a:t>
            </a:fld>
            <a:endParaRPr lang="en-US"/>
          </a:p>
        </p:txBody>
      </p:sp>
    </p:spTree>
    <p:extLst>
      <p:ext uri="{BB962C8B-B14F-4D97-AF65-F5344CB8AC3E}">
        <p14:creationId xmlns:p14="http://schemas.microsoft.com/office/powerpoint/2010/main" val="2907511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6D00FB-7DCD-4322-9D20-9363DAD6764D}" type="slidenum">
              <a:rPr lang="en-US"/>
              <a:pPr>
                <a:defRPr/>
              </a:pPr>
              <a:t>‹#›</a:t>
            </a:fld>
            <a:endParaRPr lang="en-US"/>
          </a:p>
        </p:txBody>
      </p:sp>
    </p:spTree>
    <p:extLst>
      <p:ext uri="{BB962C8B-B14F-4D97-AF65-F5344CB8AC3E}">
        <p14:creationId xmlns:p14="http://schemas.microsoft.com/office/powerpoint/2010/main" val="2872590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CDC2D2A-7D08-4D44-8BCE-F4CA918BDB4A}" type="slidenum">
              <a:rPr lang="en-US"/>
              <a:pPr>
                <a:defRPr/>
              </a:pPr>
              <a:t>‹#›</a:t>
            </a:fld>
            <a:endParaRPr lang="en-US"/>
          </a:p>
        </p:txBody>
      </p:sp>
    </p:spTree>
    <p:extLst>
      <p:ext uri="{BB962C8B-B14F-4D97-AF65-F5344CB8AC3E}">
        <p14:creationId xmlns:p14="http://schemas.microsoft.com/office/powerpoint/2010/main" val="2471650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8FA41E8-CC2F-449D-9AF3-180D6C93BA1D}" type="slidenum">
              <a:rPr lang="en-US"/>
              <a:pPr>
                <a:defRPr/>
              </a:pPr>
              <a:t>‹#›</a:t>
            </a:fld>
            <a:endParaRPr lang="en-US"/>
          </a:p>
        </p:txBody>
      </p:sp>
    </p:spTree>
    <p:extLst>
      <p:ext uri="{BB962C8B-B14F-4D97-AF65-F5344CB8AC3E}">
        <p14:creationId xmlns:p14="http://schemas.microsoft.com/office/powerpoint/2010/main" val="1135595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088D015-C687-47FF-9749-7488BB212C55}" type="slidenum">
              <a:rPr lang="en-US"/>
              <a:pPr>
                <a:defRPr/>
              </a:pPr>
              <a:t>‹#›</a:t>
            </a:fld>
            <a:endParaRPr lang="en-US"/>
          </a:p>
        </p:txBody>
      </p:sp>
    </p:spTree>
    <p:extLst>
      <p:ext uri="{BB962C8B-B14F-4D97-AF65-F5344CB8AC3E}">
        <p14:creationId xmlns:p14="http://schemas.microsoft.com/office/powerpoint/2010/main" val="2127006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7F64AA-089A-4B1A-89E2-46F7A5B13830}" type="slidenum">
              <a:rPr lang="en-US"/>
              <a:pPr>
                <a:defRPr/>
              </a:pPr>
              <a:t>‹#›</a:t>
            </a:fld>
            <a:endParaRPr lang="en-US"/>
          </a:p>
        </p:txBody>
      </p:sp>
    </p:spTree>
    <p:extLst>
      <p:ext uri="{BB962C8B-B14F-4D97-AF65-F5344CB8AC3E}">
        <p14:creationId xmlns:p14="http://schemas.microsoft.com/office/powerpoint/2010/main" val="18437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689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3BE8EE-35C1-4D03-805E-AEFDF6A9C710}" type="slidenum">
              <a:rPr lang="en-US"/>
              <a:pPr>
                <a:defRPr/>
              </a:pPr>
              <a:t>‹#›</a:t>
            </a:fld>
            <a:endParaRPr lang="en-US"/>
          </a:p>
        </p:txBody>
      </p:sp>
    </p:spTree>
    <p:extLst>
      <p:ext uri="{BB962C8B-B14F-4D97-AF65-F5344CB8AC3E}">
        <p14:creationId xmlns:p14="http://schemas.microsoft.com/office/powerpoint/2010/main" val="3741732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53BA60-95D8-4A80-8F20-0C3B2B7D3F6D}" type="slidenum">
              <a:rPr lang="en-US"/>
              <a:pPr>
                <a:defRPr/>
              </a:pPr>
              <a:t>‹#›</a:t>
            </a:fld>
            <a:endParaRPr lang="en-US"/>
          </a:p>
        </p:txBody>
      </p:sp>
    </p:spTree>
    <p:extLst>
      <p:ext uri="{BB962C8B-B14F-4D97-AF65-F5344CB8AC3E}">
        <p14:creationId xmlns:p14="http://schemas.microsoft.com/office/powerpoint/2010/main" val="2503107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116B06-46E7-42D6-ABE8-72DEC20756FB}" type="slidenum">
              <a:rPr lang="en-US"/>
              <a:pPr>
                <a:defRPr/>
              </a:pPr>
              <a:t>‹#›</a:t>
            </a:fld>
            <a:endParaRPr lang="en-US"/>
          </a:p>
        </p:txBody>
      </p:sp>
    </p:spTree>
    <p:extLst>
      <p:ext uri="{BB962C8B-B14F-4D97-AF65-F5344CB8AC3E}">
        <p14:creationId xmlns:p14="http://schemas.microsoft.com/office/powerpoint/2010/main" val="214611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459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71874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9259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2541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68765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941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42835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650988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Calibri"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latin typeface="Calibri"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Calibri" pitchFamily="34" charset="0"/>
              </a:defRPr>
            </a:lvl1pPr>
          </a:lstStyle>
          <a:p>
            <a:pPr>
              <a:defRPr/>
            </a:pPr>
            <a:fld id="{EE643B3B-8AEC-4EB9-811F-7E8ECE332B6C}" type="slidenum">
              <a:rPr lang="en-US"/>
              <a:pPr>
                <a:defRPr/>
              </a:pPr>
              <a:t>‹#›</a:t>
            </a:fld>
            <a:endParaRPr lang="en-US"/>
          </a:p>
        </p:txBody>
      </p:sp>
    </p:spTree>
    <p:extLst>
      <p:ext uri="{BB962C8B-B14F-4D97-AF65-F5344CB8AC3E}">
        <p14:creationId xmlns:p14="http://schemas.microsoft.com/office/powerpoint/2010/main" val="23049287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gif"/></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8.jpeg"/><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6.jpeg"/></Relationships>
</file>

<file path=ppt/slides/_rels/slide31.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0.jp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jpeg"/></Relationships>
</file>

<file path=ppt/slides/_rels/slide3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81.jpeg"/><Relationship Id="rId4" Type="http://schemas.openxmlformats.org/officeDocument/2006/relationships/image" Target="../media/image80.jpg"/></Relationships>
</file>

<file path=ppt/slides/_rels/slide37.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2.jpg"/><Relationship Id="rId7" Type="http://schemas.openxmlformats.org/officeDocument/2006/relationships/image" Target="../media/image85.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4.png"/><Relationship Id="rId10" Type="http://schemas.openxmlformats.org/officeDocument/2006/relationships/image" Target="../media/image88.png"/><Relationship Id="rId4" Type="http://schemas.openxmlformats.org/officeDocument/2006/relationships/image" Target="../media/image83.jpeg"/><Relationship Id="rId9" Type="http://schemas.openxmlformats.org/officeDocument/2006/relationships/image" Target="../media/image87.tiff"/></Relationships>
</file>

<file path=ppt/slides/_rels/slide3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91.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3.jpeg"/></Relationships>
</file>

<file path=ppt/slides/_rels/slide4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4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8.jpeg"/></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03.png"/><Relationship Id="rId5" Type="http://schemas.openxmlformats.org/officeDocument/2006/relationships/image" Target="../media/image102.jpg"/><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4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 Id="rId4" Type="http://schemas.openxmlformats.org/officeDocument/2006/relationships/image" Target="../media/image109.jpg"/></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3.jpg"/><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F15539-DB25-03EB-1AED-D71608DFF38D}"/>
              </a:ext>
            </a:extLst>
          </p:cNvPr>
          <p:cNvPicPr>
            <a:picLocks noChangeAspect="1"/>
          </p:cNvPicPr>
          <p:nvPr/>
        </p:nvPicPr>
        <p:blipFill>
          <a:blip r:embed="rId2"/>
          <a:stretch>
            <a:fillRect/>
          </a:stretch>
        </p:blipFill>
        <p:spPr>
          <a:xfrm>
            <a:off x="3962400" y="0"/>
            <a:ext cx="8229600" cy="6858000"/>
          </a:xfrm>
          <a:prstGeom prst="rect">
            <a:avLst/>
          </a:prstGeom>
        </p:spPr>
      </p:pic>
      <p:sp>
        <p:nvSpPr>
          <p:cNvPr id="6" name="TextBox 5">
            <a:extLst>
              <a:ext uri="{FF2B5EF4-FFF2-40B4-BE49-F238E27FC236}">
                <a16:creationId xmlns:a16="http://schemas.microsoft.com/office/drawing/2014/main" id="{6F2B8EB6-21B0-ED07-D03D-659AFDED93A9}"/>
              </a:ext>
            </a:extLst>
          </p:cNvPr>
          <p:cNvSpPr txBox="1"/>
          <p:nvPr/>
        </p:nvSpPr>
        <p:spPr>
          <a:xfrm>
            <a:off x="-1" y="0"/>
            <a:ext cx="3798276" cy="1938992"/>
          </a:xfrm>
          <a:prstGeom prst="rect">
            <a:avLst/>
          </a:prstGeom>
          <a:noFill/>
        </p:spPr>
        <p:txBody>
          <a:bodyPr wrap="square">
            <a:spAutoFit/>
          </a:bodyPr>
          <a:lstStyle/>
          <a:p>
            <a:pPr algn="l">
              <a:buNone/>
            </a:pPr>
            <a:r>
              <a:rPr lang="en-US" sz="2400" b="1" i="0" dirty="0">
                <a:effectLst/>
              </a:rPr>
              <a:t>Pearl Harbor Bombed</a:t>
            </a:r>
          </a:p>
          <a:p>
            <a:pPr algn="l">
              <a:buNone/>
            </a:pPr>
            <a:r>
              <a:rPr lang="en-US" sz="1600" b="0" i="0" dirty="0">
                <a:effectLst/>
              </a:rPr>
              <a:t>December 7, 1941</a:t>
            </a:r>
          </a:p>
          <a:p>
            <a:pPr algn="l">
              <a:buNone/>
            </a:pPr>
            <a:r>
              <a:rPr lang="en-US" sz="1600" b="0" i="0" dirty="0">
                <a:effectLst/>
              </a:rPr>
              <a:t> </a:t>
            </a:r>
            <a:endParaRPr lang="en-US" sz="1100" b="0" i="0" dirty="0">
              <a:effectLst/>
            </a:endParaRPr>
          </a:p>
          <a:p>
            <a:pPr algn="l">
              <a:buNone/>
            </a:pPr>
            <a:r>
              <a:rPr lang="en-US" sz="1600" b="0" i="0" dirty="0">
                <a:effectLst/>
              </a:rPr>
              <a:t>The Imperial Japanese Navy Air Service attacks the American naval base at Pearl Harbor, Hawaii. The U.S. declared war on Japan the next day.</a:t>
            </a:r>
          </a:p>
        </p:txBody>
      </p:sp>
      <p:pic>
        <p:nvPicPr>
          <p:cNvPr id="7" name="Picture 6">
            <a:extLst>
              <a:ext uri="{FF2B5EF4-FFF2-40B4-BE49-F238E27FC236}">
                <a16:creationId xmlns:a16="http://schemas.microsoft.com/office/drawing/2014/main" id="{80E4B2BA-98DD-4D4F-AF1A-F246DD682D2D}"/>
              </a:ext>
            </a:extLst>
          </p:cNvPr>
          <p:cNvPicPr>
            <a:picLocks noChangeAspect="1"/>
          </p:cNvPicPr>
          <p:nvPr/>
        </p:nvPicPr>
        <p:blipFill>
          <a:blip r:embed="rId3"/>
          <a:srcRect l="26890" t="16592" r="23820" b="69636"/>
          <a:stretch>
            <a:fillRect/>
          </a:stretch>
        </p:blipFill>
        <p:spPr>
          <a:xfrm>
            <a:off x="-1" y="2224456"/>
            <a:ext cx="3798277" cy="1372871"/>
          </a:xfrm>
          <a:prstGeom prst="rect">
            <a:avLst/>
          </a:prstGeom>
        </p:spPr>
      </p:pic>
      <p:pic>
        <p:nvPicPr>
          <p:cNvPr id="8" name="Picture 7">
            <a:extLst>
              <a:ext uri="{FF2B5EF4-FFF2-40B4-BE49-F238E27FC236}">
                <a16:creationId xmlns:a16="http://schemas.microsoft.com/office/drawing/2014/main" id="{5CA834E1-4FD4-0EF9-05AE-9090B6F39EFF}"/>
              </a:ext>
            </a:extLst>
          </p:cNvPr>
          <p:cNvPicPr>
            <a:picLocks noChangeAspect="1"/>
          </p:cNvPicPr>
          <p:nvPr/>
        </p:nvPicPr>
        <p:blipFill>
          <a:blip r:embed="rId4"/>
          <a:srcRect l="26834" t="24025" r="24195" b="58817"/>
          <a:stretch>
            <a:fillRect/>
          </a:stretch>
        </p:blipFill>
        <p:spPr>
          <a:xfrm>
            <a:off x="-1" y="3752775"/>
            <a:ext cx="3798277" cy="1721476"/>
          </a:xfrm>
          <a:prstGeom prst="rect">
            <a:avLst/>
          </a:prstGeom>
        </p:spPr>
      </p:pic>
      <p:sp>
        <p:nvSpPr>
          <p:cNvPr id="10" name="TextBox 9">
            <a:extLst>
              <a:ext uri="{FF2B5EF4-FFF2-40B4-BE49-F238E27FC236}">
                <a16:creationId xmlns:a16="http://schemas.microsoft.com/office/drawing/2014/main" id="{3E4660D9-92D0-D9F5-07C8-ACFD4AF3232A}"/>
              </a:ext>
            </a:extLst>
          </p:cNvPr>
          <p:cNvSpPr txBox="1"/>
          <p:nvPr/>
        </p:nvSpPr>
        <p:spPr>
          <a:xfrm>
            <a:off x="-1" y="5474251"/>
            <a:ext cx="3798276" cy="1384995"/>
          </a:xfrm>
          <a:prstGeom prst="rect">
            <a:avLst/>
          </a:prstGeom>
          <a:noFill/>
        </p:spPr>
        <p:txBody>
          <a:bodyPr wrap="square">
            <a:spAutoFit/>
          </a:bodyPr>
          <a:lstStyle/>
          <a:p>
            <a:r>
              <a:rPr lang="en-US" sz="1200" dirty="0"/>
              <a:t>Excerpts from President Franklin D. Roosevelt's speech to congress on the day following Japan's attack prompted the U.S. joining the Allied war against the Axis powers of Germany, Japan, and Italy.</a:t>
            </a:r>
          </a:p>
          <a:p>
            <a:endParaRPr lang="en-US" sz="1200" dirty="0"/>
          </a:p>
          <a:p>
            <a:r>
              <a:rPr lang="en-US" sz="1200" dirty="0"/>
              <a:t>The USS Arizona (right) was one of eighteen ships sunk or severely damaged during the bombing of Pearl Harbor.</a:t>
            </a:r>
          </a:p>
        </p:txBody>
      </p:sp>
    </p:spTree>
    <p:extLst>
      <p:ext uri="{BB962C8B-B14F-4D97-AF65-F5344CB8AC3E}">
        <p14:creationId xmlns:p14="http://schemas.microsoft.com/office/powerpoint/2010/main" val="1397888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C978F-9BAC-1D1F-09B6-5A755703F8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CD9B1D3-4FB1-A9E9-6D66-E673DDE3774C}"/>
              </a:ext>
            </a:extLst>
          </p:cNvPr>
          <p:cNvSpPr txBox="1"/>
          <p:nvPr/>
        </p:nvSpPr>
        <p:spPr>
          <a:xfrm>
            <a:off x="-2" y="0"/>
            <a:ext cx="9270238" cy="2185214"/>
          </a:xfrm>
          <a:prstGeom prst="rect">
            <a:avLst/>
          </a:prstGeom>
          <a:noFill/>
        </p:spPr>
        <p:txBody>
          <a:bodyPr wrap="square">
            <a:spAutoFit/>
          </a:bodyPr>
          <a:lstStyle/>
          <a:p>
            <a:r>
              <a:rPr lang="en-US" sz="2400" b="1" dirty="0"/>
              <a:t>Concentration Camp Construction Begins</a:t>
            </a:r>
            <a:endParaRPr lang="en-US" sz="2400" b="1" i="0" dirty="0">
              <a:effectLst/>
            </a:endParaRPr>
          </a:p>
          <a:p>
            <a:r>
              <a:rPr lang="en-US" sz="1600" dirty="0"/>
              <a:t>July 1942</a:t>
            </a:r>
            <a:endParaRPr lang="en-US" sz="1600" b="0" i="0" dirty="0">
              <a:effectLst/>
            </a:endParaRPr>
          </a:p>
          <a:p>
            <a:pPr algn="l">
              <a:buNone/>
            </a:pPr>
            <a:r>
              <a:rPr lang="en-US" sz="1600" b="0" i="0" dirty="0">
                <a:effectLst/>
              </a:rPr>
              <a:t> </a:t>
            </a:r>
            <a:endParaRPr lang="en-US" sz="1100" b="0" i="0" dirty="0">
              <a:effectLst/>
            </a:endParaRPr>
          </a:p>
          <a:p>
            <a:r>
              <a:rPr lang="en-US" sz="1600" dirty="0"/>
              <a:t>Construction on the camps begins under the supervision the WRA camp directors and the US Army Corps of Engineers. </a:t>
            </a:r>
            <a:r>
              <a:rPr lang="en-US" sz="1600" dirty="0" err="1"/>
              <a:t>Linebarder</a:t>
            </a:r>
            <a:r>
              <a:rPr lang="en-US" sz="1600" dirty="0"/>
              <a:t>-Senne Construction Company of Little Rock is the lead contractor for the camp at Rohwer, while the contractor for Jerome is the A. J. Rife Construction Company out of Dallas, Texas. The WRA selected Arkansan and former FSA employee Ray D. Johnston to serve as the director of the Rohwer concentration camp.</a:t>
            </a:r>
            <a:endParaRPr lang="en-US" sz="1600" b="0" i="0" dirty="0">
              <a:effectLst/>
            </a:endParaRPr>
          </a:p>
        </p:txBody>
      </p:sp>
      <p:sp>
        <p:nvSpPr>
          <p:cNvPr id="10" name="TextBox 9">
            <a:extLst>
              <a:ext uri="{FF2B5EF4-FFF2-40B4-BE49-F238E27FC236}">
                <a16:creationId xmlns:a16="http://schemas.microsoft.com/office/drawing/2014/main" id="{F786AA86-E737-C94A-67EB-4A8C0F35845C}"/>
              </a:ext>
            </a:extLst>
          </p:cNvPr>
          <p:cNvSpPr txBox="1"/>
          <p:nvPr/>
        </p:nvSpPr>
        <p:spPr>
          <a:xfrm>
            <a:off x="-3" y="6581001"/>
            <a:ext cx="12191999" cy="276999"/>
          </a:xfrm>
          <a:prstGeom prst="rect">
            <a:avLst/>
          </a:prstGeom>
          <a:noFill/>
        </p:spPr>
        <p:txBody>
          <a:bodyPr wrap="square">
            <a:spAutoFit/>
          </a:bodyPr>
          <a:lstStyle/>
          <a:p>
            <a:r>
              <a:rPr lang="en-US" sz="1200" dirty="0"/>
              <a:t>As-built site plans for the Rohwer (left) and Jerome (right) camp cores.</a:t>
            </a:r>
          </a:p>
        </p:txBody>
      </p:sp>
      <p:pic>
        <p:nvPicPr>
          <p:cNvPr id="2" name="Picture 1">
            <a:extLst>
              <a:ext uri="{FF2B5EF4-FFF2-40B4-BE49-F238E27FC236}">
                <a16:creationId xmlns:a16="http://schemas.microsoft.com/office/drawing/2014/main" id="{4DC2B751-7AA9-5695-F98B-2026D7FB08BD}"/>
              </a:ext>
            </a:extLst>
          </p:cNvPr>
          <p:cNvPicPr>
            <a:picLocks noChangeAspect="1"/>
          </p:cNvPicPr>
          <p:nvPr/>
        </p:nvPicPr>
        <p:blipFill>
          <a:blip r:embed="rId2"/>
          <a:stretch>
            <a:fillRect/>
          </a:stretch>
        </p:blipFill>
        <p:spPr>
          <a:xfrm>
            <a:off x="0" y="2402193"/>
            <a:ext cx="6012675" cy="4178808"/>
          </a:xfrm>
          <a:prstGeom prst="rect">
            <a:avLst/>
          </a:prstGeom>
        </p:spPr>
      </p:pic>
      <p:pic>
        <p:nvPicPr>
          <p:cNvPr id="4" name="Picture 3">
            <a:extLst>
              <a:ext uri="{FF2B5EF4-FFF2-40B4-BE49-F238E27FC236}">
                <a16:creationId xmlns:a16="http://schemas.microsoft.com/office/drawing/2014/main" id="{AA1518A6-17FD-C965-1769-2DC2CDE6CB6E}"/>
              </a:ext>
            </a:extLst>
          </p:cNvPr>
          <p:cNvPicPr>
            <a:picLocks noChangeAspect="1"/>
          </p:cNvPicPr>
          <p:nvPr/>
        </p:nvPicPr>
        <p:blipFill>
          <a:blip r:embed="rId3"/>
          <a:stretch>
            <a:fillRect/>
          </a:stretch>
        </p:blipFill>
        <p:spPr>
          <a:xfrm>
            <a:off x="6139567" y="2402193"/>
            <a:ext cx="6056242" cy="4178808"/>
          </a:xfrm>
          <a:prstGeom prst="rect">
            <a:avLst/>
          </a:prstGeom>
        </p:spPr>
      </p:pic>
      <p:pic>
        <p:nvPicPr>
          <p:cNvPr id="5" name="Picture 4">
            <a:extLst>
              <a:ext uri="{FF2B5EF4-FFF2-40B4-BE49-F238E27FC236}">
                <a16:creationId xmlns:a16="http://schemas.microsoft.com/office/drawing/2014/main" id="{086DEBB4-6BD4-6DB9-FCE6-B48BE41A778B}"/>
              </a:ext>
            </a:extLst>
          </p:cNvPr>
          <p:cNvPicPr>
            <a:picLocks noChangeAspect="1"/>
          </p:cNvPicPr>
          <p:nvPr/>
        </p:nvPicPr>
        <p:blipFill>
          <a:blip r:embed="rId4"/>
          <a:stretch>
            <a:fillRect/>
          </a:stretch>
        </p:blipFill>
        <p:spPr>
          <a:xfrm>
            <a:off x="9270235" y="0"/>
            <a:ext cx="2921765" cy="2308194"/>
          </a:xfrm>
          <a:prstGeom prst="rect">
            <a:avLst/>
          </a:prstGeom>
        </p:spPr>
      </p:pic>
    </p:spTree>
    <p:extLst>
      <p:ext uri="{BB962C8B-B14F-4D97-AF65-F5344CB8AC3E}">
        <p14:creationId xmlns:p14="http://schemas.microsoft.com/office/powerpoint/2010/main" val="279010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ap&#10;&#10;Description automatically generated">
            <a:extLst>
              <a:ext uri="{FF2B5EF4-FFF2-40B4-BE49-F238E27FC236}">
                <a16:creationId xmlns:a16="http://schemas.microsoft.com/office/drawing/2014/main" id="{DC77C751-F43A-41B0-8FFF-AB708CDA56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0391"/>
            <a:ext cx="5482324" cy="6663134"/>
          </a:xfrm>
          <a:prstGeom prst="rect">
            <a:avLst/>
          </a:prstGeom>
        </p:spPr>
      </p:pic>
      <p:pic>
        <p:nvPicPr>
          <p:cNvPr id="20" name="Picture 19">
            <a:extLst>
              <a:ext uri="{FF2B5EF4-FFF2-40B4-BE49-F238E27FC236}">
                <a16:creationId xmlns:a16="http://schemas.microsoft.com/office/drawing/2014/main" id="{62749CF3-107A-9D3E-AA76-3AF7BA337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867" y="94590"/>
            <a:ext cx="6663133" cy="6663133"/>
          </a:xfrm>
          <a:prstGeom prst="rect">
            <a:avLst/>
          </a:prstGeom>
        </p:spPr>
      </p:pic>
    </p:spTree>
    <p:extLst>
      <p:ext uri="{BB962C8B-B14F-4D97-AF65-F5344CB8AC3E}">
        <p14:creationId xmlns:p14="http://schemas.microsoft.com/office/powerpoint/2010/main" val="359598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A7AD4-1BB9-3221-8EDF-D9429F8B82E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8AFD726-ADA4-30E8-F6B8-9F642DE73523}"/>
              </a:ext>
            </a:extLst>
          </p:cNvPr>
          <p:cNvSpPr txBox="1"/>
          <p:nvPr/>
        </p:nvSpPr>
        <p:spPr>
          <a:xfrm>
            <a:off x="-2" y="0"/>
            <a:ext cx="4296793" cy="3262432"/>
          </a:xfrm>
          <a:prstGeom prst="rect">
            <a:avLst/>
          </a:prstGeom>
          <a:noFill/>
        </p:spPr>
        <p:txBody>
          <a:bodyPr wrap="square">
            <a:spAutoFit/>
          </a:bodyPr>
          <a:lstStyle/>
          <a:p>
            <a:r>
              <a:rPr lang="en-US" sz="2400" b="1" dirty="0"/>
              <a:t>Incarceration Begins at Incomplete Camps</a:t>
            </a:r>
          </a:p>
          <a:p>
            <a:r>
              <a:rPr lang="en-US" sz="1600" dirty="0"/>
              <a:t>September 1942</a:t>
            </a:r>
            <a:endParaRPr lang="en-US" sz="1600" b="0" i="0" dirty="0">
              <a:effectLst/>
            </a:endParaRPr>
          </a:p>
          <a:p>
            <a:pPr algn="l">
              <a:buNone/>
            </a:pPr>
            <a:r>
              <a:rPr lang="en-US" sz="1600" b="0" i="0" dirty="0">
                <a:effectLst/>
              </a:rPr>
              <a:t> </a:t>
            </a:r>
            <a:endParaRPr lang="en-US" sz="1100" b="0" i="0" dirty="0">
              <a:effectLst/>
            </a:endParaRPr>
          </a:p>
          <a:p>
            <a:r>
              <a:rPr lang="en-US" dirty="0"/>
              <a:t>The majority of </a:t>
            </a:r>
            <a:r>
              <a:rPr lang="en-US" dirty="0" err="1"/>
              <a:t>incarcerees</a:t>
            </a:r>
            <a:r>
              <a:rPr lang="en-US" dirty="0"/>
              <a:t> sent to the Rohwer and Jerome concentration camps were sent by train from the Santa Anita, Fresno, and Stockton temporary detention facilities, although families sent to Jerome from Hawaii were temporarily held at the Immigration Station in Honolulu.</a:t>
            </a:r>
            <a:endParaRPr lang="en-US" sz="1600" dirty="0"/>
          </a:p>
        </p:txBody>
      </p:sp>
      <p:sp>
        <p:nvSpPr>
          <p:cNvPr id="10" name="TextBox 9">
            <a:extLst>
              <a:ext uri="{FF2B5EF4-FFF2-40B4-BE49-F238E27FC236}">
                <a16:creationId xmlns:a16="http://schemas.microsoft.com/office/drawing/2014/main" id="{0293C7A8-FF07-3B88-9DE3-32AD6941A17B}"/>
              </a:ext>
            </a:extLst>
          </p:cNvPr>
          <p:cNvSpPr txBox="1"/>
          <p:nvPr/>
        </p:nvSpPr>
        <p:spPr>
          <a:xfrm>
            <a:off x="4296791" y="6580655"/>
            <a:ext cx="7895205" cy="277346"/>
          </a:xfrm>
          <a:prstGeom prst="rect">
            <a:avLst/>
          </a:prstGeom>
          <a:noFill/>
        </p:spPr>
        <p:txBody>
          <a:bodyPr wrap="square">
            <a:spAutoFit/>
          </a:bodyPr>
          <a:lstStyle/>
          <a:p>
            <a:r>
              <a:rPr lang="en-US" sz="1200" dirty="0"/>
              <a:t>A child's crayon drawing depicting the arrival of </a:t>
            </a:r>
            <a:r>
              <a:rPr lang="en-US" sz="1200" dirty="0" err="1"/>
              <a:t>incarcerees</a:t>
            </a:r>
            <a:r>
              <a:rPr lang="en-US" sz="1200" dirty="0"/>
              <a:t> at Rohwer concentration camp.</a:t>
            </a:r>
          </a:p>
        </p:txBody>
      </p:sp>
      <p:pic>
        <p:nvPicPr>
          <p:cNvPr id="8" name="Picture 7">
            <a:extLst>
              <a:ext uri="{FF2B5EF4-FFF2-40B4-BE49-F238E27FC236}">
                <a16:creationId xmlns:a16="http://schemas.microsoft.com/office/drawing/2014/main" id="{338E02D7-584F-2F84-DD83-0FF99A942F67}"/>
              </a:ext>
            </a:extLst>
          </p:cNvPr>
          <p:cNvPicPr>
            <a:picLocks noChangeAspect="1"/>
          </p:cNvPicPr>
          <p:nvPr/>
        </p:nvPicPr>
        <p:blipFill>
          <a:blip r:embed="rId2"/>
          <a:stretch>
            <a:fillRect/>
          </a:stretch>
        </p:blipFill>
        <p:spPr>
          <a:xfrm>
            <a:off x="4296791" y="0"/>
            <a:ext cx="7895205" cy="6580654"/>
          </a:xfrm>
          <a:prstGeom prst="rect">
            <a:avLst/>
          </a:prstGeom>
        </p:spPr>
      </p:pic>
      <p:sp>
        <p:nvSpPr>
          <p:cNvPr id="14" name="TextBox 13">
            <a:extLst>
              <a:ext uri="{FF2B5EF4-FFF2-40B4-BE49-F238E27FC236}">
                <a16:creationId xmlns:a16="http://schemas.microsoft.com/office/drawing/2014/main" id="{353EA20E-7667-B12B-2428-DA48576135F8}"/>
              </a:ext>
            </a:extLst>
          </p:cNvPr>
          <p:cNvSpPr txBox="1"/>
          <p:nvPr/>
        </p:nvSpPr>
        <p:spPr>
          <a:xfrm>
            <a:off x="-2" y="6580654"/>
            <a:ext cx="4203008" cy="276999"/>
          </a:xfrm>
          <a:prstGeom prst="rect">
            <a:avLst/>
          </a:prstGeom>
          <a:noFill/>
        </p:spPr>
        <p:txBody>
          <a:bodyPr wrap="square">
            <a:spAutoFit/>
          </a:bodyPr>
          <a:lstStyle/>
          <a:p>
            <a:r>
              <a:rPr lang="en-US" sz="1200" dirty="0"/>
              <a:t>Boarding the train at Santa Anita, 1942</a:t>
            </a:r>
          </a:p>
        </p:txBody>
      </p:sp>
      <p:pic>
        <p:nvPicPr>
          <p:cNvPr id="2" name="Picture 1">
            <a:extLst>
              <a:ext uri="{FF2B5EF4-FFF2-40B4-BE49-F238E27FC236}">
                <a16:creationId xmlns:a16="http://schemas.microsoft.com/office/drawing/2014/main" id="{20DCC1C8-3D34-9B5A-3879-DF082BE84076}"/>
              </a:ext>
            </a:extLst>
          </p:cNvPr>
          <p:cNvPicPr>
            <a:picLocks noChangeAspect="1"/>
          </p:cNvPicPr>
          <p:nvPr/>
        </p:nvPicPr>
        <p:blipFill>
          <a:blip r:embed="rId3"/>
          <a:srcRect l="2129" r="2446" b="7774"/>
          <a:stretch>
            <a:fillRect/>
          </a:stretch>
        </p:blipFill>
        <p:spPr>
          <a:xfrm>
            <a:off x="-2" y="3290327"/>
            <a:ext cx="4203008" cy="3290327"/>
          </a:xfrm>
          <a:prstGeom prst="rect">
            <a:avLst/>
          </a:prstGeom>
        </p:spPr>
      </p:pic>
    </p:spTree>
    <p:extLst>
      <p:ext uri="{BB962C8B-B14F-4D97-AF65-F5344CB8AC3E}">
        <p14:creationId xmlns:p14="http://schemas.microsoft.com/office/powerpoint/2010/main" val="815182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2C8E8-5A72-D8FA-0C8F-99A22C1A4F8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DC2377-BE72-68B1-AC7C-A6FD9AE294D3}"/>
              </a:ext>
            </a:extLst>
          </p:cNvPr>
          <p:cNvPicPr>
            <a:picLocks noChangeAspect="1"/>
          </p:cNvPicPr>
          <p:nvPr/>
        </p:nvPicPr>
        <p:blipFill>
          <a:blip r:embed="rId2"/>
          <a:srcRect t="9571"/>
          <a:stretch>
            <a:fillRect/>
          </a:stretch>
        </p:blipFill>
        <p:spPr>
          <a:xfrm>
            <a:off x="1" y="2923876"/>
            <a:ext cx="5814874" cy="3934121"/>
          </a:xfrm>
          <a:prstGeom prst="rect">
            <a:avLst/>
          </a:prstGeom>
        </p:spPr>
      </p:pic>
      <p:sp>
        <p:nvSpPr>
          <p:cNvPr id="6" name="TextBox 5">
            <a:extLst>
              <a:ext uri="{FF2B5EF4-FFF2-40B4-BE49-F238E27FC236}">
                <a16:creationId xmlns:a16="http://schemas.microsoft.com/office/drawing/2014/main" id="{C4C565B7-B58F-C0E4-0885-9A26B054B113}"/>
              </a:ext>
            </a:extLst>
          </p:cNvPr>
          <p:cNvSpPr txBox="1"/>
          <p:nvPr/>
        </p:nvSpPr>
        <p:spPr>
          <a:xfrm>
            <a:off x="-1" y="0"/>
            <a:ext cx="5965339" cy="2923877"/>
          </a:xfrm>
          <a:prstGeom prst="rect">
            <a:avLst/>
          </a:prstGeom>
          <a:noFill/>
        </p:spPr>
        <p:txBody>
          <a:bodyPr wrap="square">
            <a:spAutoFit/>
          </a:bodyPr>
          <a:lstStyle/>
          <a:p>
            <a:r>
              <a:rPr lang="en-US" sz="2400" b="1" dirty="0"/>
              <a:t>Early Struggles</a:t>
            </a:r>
          </a:p>
          <a:p>
            <a:r>
              <a:rPr lang="en-US" sz="1600" dirty="0"/>
              <a:t>Fall 1942</a:t>
            </a:r>
            <a:endParaRPr lang="en-US" sz="1600" b="0" i="0" dirty="0">
              <a:effectLst/>
            </a:endParaRPr>
          </a:p>
          <a:p>
            <a:pPr algn="l">
              <a:buNone/>
            </a:pPr>
            <a:r>
              <a:rPr lang="en-US" sz="1600" b="0" i="0" dirty="0">
                <a:effectLst/>
              </a:rPr>
              <a:t> </a:t>
            </a:r>
            <a:endParaRPr lang="en-US" sz="1100" b="0" i="0" dirty="0">
              <a:effectLst/>
            </a:endParaRPr>
          </a:p>
          <a:p>
            <a:r>
              <a:rPr lang="en-US" sz="1600" dirty="0"/>
              <a:t>The new camp had to cope with numerous challenges. The flat bare earth, stripped of most vegetation during construction, became extremely muddy during rains. Boardwalks and gravel paths are installed to help alleviate the problems. Barrack apartments were only furnished with beds and a stove, leaving </a:t>
            </a:r>
            <a:r>
              <a:rPr lang="en-US" sz="1600" dirty="0" err="1"/>
              <a:t>incarcerees</a:t>
            </a:r>
            <a:r>
              <a:rPr lang="en-US" sz="1600" dirty="0"/>
              <a:t> to improvise as they sought to improve their living conditions. Scrap lumber piles left over from ongoing construction were rapidly depleted by </a:t>
            </a:r>
            <a:r>
              <a:rPr lang="en-US" sz="1600" dirty="0" err="1"/>
              <a:t>incarcerees</a:t>
            </a:r>
            <a:r>
              <a:rPr lang="en-US" sz="1600" dirty="0"/>
              <a:t> to make shelves, interior partitions, and furniture.</a:t>
            </a:r>
          </a:p>
        </p:txBody>
      </p:sp>
      <p:pic>
        <p:nvPicPr>
          <p:cNvPr id="7" name="Picture 6">
            <a:extLst>
              <a:ext uri="{FF2B5EF4-FFF2-40B4-BE49-F238E27FC236}">
                <a16:creationId xmlns:a16="http://schemas.microsoft.com/office/drawing/2014/main" id="{4780BFE3-E3AA-22E5-9E3A-3D352BE1CDCF}"/>
              </a:ext>
            </a:extLst>
          </p:cNvPr>
          <p:cNvPicPr>
            <a:picLocks noChangeAspect="1"/>
          </p:cNvPicPr>
          <p:nvPr/>
        </p:nvPicPr>
        <p:blipFill>
          <a:blip r:embed="rId3"/>
          <a:srcRect t="6215" b="5760"/>
          <a:stretch>
            <a:fillRect/>
          </a:stretch>
        </p:blipFill>
        <p:spPr>
          <a:xfrm>
            <a:off x="5965338" y="0"/>
            <a:ext cx="6226658" cy="6857999"/>
          </a:xfrm>
          <a:prstGeom prst="rect">
            <a:avLst/>
          </a:prstGeom>
        </p:spPr>
      </p:pic>
    </p:spTree>
    <p:extLst>
      <p:ext uri="{BB962C8B-B14F-4D97-AF65-F5344CB8AC3E}">
        <p14:creationId xmlns:p14="http://schemas.microsoft.com/office/powerpoint/2010/main" val="2109803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2D907-D9C6-6679-0F9C-C34E3C3BF93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2FF71C4-FE17-0979-41C6-6D7C97220713}"/>
              </a:ext>
            </a:extLst>
          </p:cNvPr>
          <p:cNvSpPr txBox="1"/>
          <p:nvPr/>
        </p:nvSpPr>
        <p:spPr>
          <a:xfrm>
            <a:off x="-1" y="0"/>
            <a:ext cx="4313842" cy="1692771"/>
          </a:xfrm>
          <a:prstGeom prst="rect">
            <a:avLst/>
          </a:prstGeom>
          <a:noFill/>
        </p:spPr>
        <p:txBody>
          <a:bodyPr wrap="square">
            <a:spAutoFit/>
          </a:bodyPr>
          <a:lstStyle/>
          <a:p>
            <a:r>
              <a:rPr lang="en-US" sz="2400" b="1" dirty="0"/>
              <a:t>Rohwer Cemetery Established</a:t>
            </a:r>
          </a:p>
          <a:p>
            <a:r>
              <a:rPr lang="en-US" sz="1600" dirty="0"/>
              <a:t>October 1942</a:t>
            </a:r>
            <a:endParaRPr lang="en-US" sz="1600" b="0" i="0" dirty="0">
              <a:effectLst/>
            </a:endParaRPr>
          </a:p>
          <a:p>
            <a:pPr algn="l">
              <a:buNone/>
            </a:pPr>
            <a:r>
              <a:rPr lang="en-US" sz="1600" b="0" i="0" dirty="0">
                <a:effectLst/>
              </a:rPr>
              <a:t> </a:t>
            </a:r>
            <a:endParaRPr lang="en-US" sz="1100" b="0" i="0" dirty="0">
              <a:effectLst/>
            </a:endParaRPr>
          </a:p>
          <a:p>
            <a:r>
              <a:rPr lang="en-US" sz="1600" dirty="0"/>
              <a:t>A small plot of land just outside the main Rohwer camp fence was set aside for burials after the birth and death of the camp's first baby.</a:t>
            </a:r>
          </a:p>
        </p:txBody>
      </p:sp>
      <p:sp>
        <p:nvSpPr>
          <p:cNvPr id="10" name="TextBox 9">
            <a:extLst>
              <a:ext uri="{FF2B5EF4-FFF2-40B4-BE49-F238E27FC236}">
                <a16:creationId xmlns:a16="http://schemas.microsoft.com/office/drawing/2014/main" id="{BCAAECE4-4E57-5D48-754B-EDB850818536}"/>
              </a:ext>
            </a:extLst>
          </p:cNvPr>
          <p:cNvSpPr txBox="1"/>
          <p:nvPr/>
        </p:nvSpPr>
        <p:spPr>
          <a:xfrm>
            <a:off x="4224571" y="6372228"/>
            <a:ext cx="7967425" cy="461665"/>
          </a:xfrm>
          <a:prstGeom prst="rect">
            <a:avLst/>
          </a:prstGeom>
          <a:noFill/>
        </p:spPr>
        <p:txBody>
          <a:bodyPr wrap="square">
            <a:spAutoFit/>
          </a:bodyPr>
          <a:lstStyle/>
          <a:p>
            <a:r>
              <a:rPr lang="en-US" sz="1200" dirty="0"/>
              <a:t>Spearheaded by </a:t>
            </a:r>
            <a:r>
              <a:rPr lang="en-US" sz="1200" dirty="0" err="1"/>
              <a:t>incerceree</a:t>
            </a:r>
            <a:r>
              <a:rPr lang="en-US" sz="1200" dirty="0"/>
              <a:t> </a:t>
            </a:r>
            <a:r>
              <a:rPr lang="en-US" sz="1200" dirty="0" err="1"/>
              <a:t>Koheiji</a:t>
            </a:r>
            <a:r>
              <a:rPr lang="en-US" sz="1200" dirty="0"/>
              <a:t> </a:t>
            </a:r>
            <a:r>
              <a:rPr lang="en-US" sz="1200" dirty="0" err="1"/>
              <a:t>Horisawa</a:t>
            </a:r>
            <a:r>
              <a:rPr lang="en-US" sz="1200" dirty="0"/>
              <a:t>, the cemetery was expanded gradually to include twenty-four concrete headstones and two large concrete monuments by Rohwer's closure in late 1945.</a:t>
            </a:r>
          </a:p>
        </p:txBody>
      </p:sp>
      <p:pic>
        <p:nvPicPr>
          <p:cNvPr id="2" name="Picture 1">
            <a:extLst>
              <a:ext uri="{FF2B5EF4-FFF2-40B4-BE49-F238E27FC236}">
                <a16:creationId xmlns:a16="http://schemas.microsoft.com/office/drawing/2014/main" id="{48F1A19E-2CC5-8483-CE6B-D460D4D51B14}"/>
              </a:ext>
            </a:extLst>
          </p:cNvPr>
          <p:cNvPicPr>
            <a:picLocks noChangeAspect="1"/>
          </p:cNvPicPr>
          <p:nvPr/>
        </p:nvPicPr>
        <p:blipFill>
          <a:blip r:embed="rId2"/>
          <a:stretch>
            <a:fillRect/>
          </a:stretch>
        </p:blipFill>
        <p:spPr>
          <a:xfrm>
            <a:off x="-5" y="1692772"/>
            <a:ext cx="4079209" cy="5157622"/>
          </a:xfrm>
          <a:prstGeom prst="rect">
            <a:avLst/>
          </a:prstGeom>
        </p:spPr>
      </p:pic>
      <p:pic>
        <p:nvPicPr>
          <p:cNvPr id="3" name="Picture 2">
            <a:extLst>
              <a:ext uri="{FF2B5EF4-FFF2-40B4-BE49-F238E27FC236}">
                <a16:creationId xmlns:a16="http://schemas.microsoft.com/office/drawing/2014/main" id="{13521F3A-70E7-A09F-5857-E9944AFBBE8B}"/>
              </a:ext>
            </a:extLst>
          </p:cNvPr>
          <p:cNvPicPr>
            <a:picLocks noChangeAspect="1"/>
          </p:cNvPicPr>
          <p:nvPr/>
        </p:nvPicPr>
        <p:blipFill>
          <a:blip r:embed="rId3"/>
          <a:srcRect l="1900" r="2302"/>
          <a:stretch>
            <a:fillRect/>
          </a:stretch>
        </p:blipFill>
        <p:spPr>
          <a:xfrm>
            <a:off x="4224571" y="0"/>
            <a:ext cx="7967424" cy="6338656"/>
          </a:xfrm>
          <a:prstGeom prst="rect">
            <a:avLst/>
          </a:prstGeom>
        </p:spPr>
      </p:pic>
    </p:spTree>
    <p:extLst>
      <p:ext uri="{BB962C8B-B14F-4D97-AF65-F5344CB8AC3E}">
        <p14:creationId xmlns:p14="http://schemas.microsoft.com/office/powerpoint/2010/main" val="4072331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3A3A4-250C-9F3B-957D-04242F1547A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B554A24-2AA4-4F13-FA5F-7B1500D12BCF}"/>
              </a:ext>
            </a:extLst>
          </p:cNvPr>
          <p:cNvSpPr txBox="1"/>
          <p:nvPr/>
        </p:nvSpPr>
        <p:spPr>
          <a:xfrm>
            <a:off x="-2" y="0"/>
            <a:ext cx="6479657" cy="2431435"/>
          </a:xfrm>
          <a:prstGeom prst="rect">
            <a:avLst/>
          </a:prstGeom>
          <a:noFill/>
        </p:spPr>
        <p:txBody>
          <a:bodyPr wrap="square">
            <a:spAutoFit/>
          </a:bodyPr>
          <a:lstStyle/>
          <a:p>
            <a:r>
              <a:rPr lang="en-US" sz="2400" b="1" dirty="0"/>
              <a:t>Japanese Volunteer Combat Team Announced</a:t>
            </a:r>
          </a:p>
          <a:p>
            <a:r>
              <a:rPr lang="en-US" sz="1600" dirty="0"/>
              <a:t>January 30, 1943</a:t>
            </a:r>
            <a:endParaRPr lang="en-US" sz="1600" b="0" i="0" dirty="0">
              <a:effectLst/>
            </a:endParaRPr>
          </a:p>
          <a:p>
            <a:pPr algn="l">
              <a:buNone/>
            </a:pPr>
            <a:r>
              <a:rPr lang="en-US" sz="1600" b="0" i="0" dirty="0">
                <a:effectLst/>
              </a:rPr>
              <a:t> </a:t>
            </a:r>
            <a:endParaRPr lang="en-US" sz="1100" b="0" i="0" dirty="0">
              <a:effectLst/>
            </a:endParaRPr>
          </a:p>
          <a:p>
            <a:r>
              <a:rPr lang="en-US" sz="1600" dirty="0"/>
              <a:t>Rohwer and Jerome newspapers publish Secretary of War Henry Stimson's announcement of the creation of a volunteer combat team to be comprised of Japanese Americans, reversing an earlier decision. More than 33,000 Japanese Americans served in segregated units including the 100th Infantry Battalion and the 442nd Regimental Combat Team in Europe, which became the most highly decorated unit of its size in U.S. military history.</a:t>
            </a:r>
          </a:p>
        </p:txBody>
      </p:sp>
      <p:sp>
        <p:nvSpPr>
          <p:cNvPr id="10" name="TextBox 9">
            <a:extLst>
              <a:ext uri="{FF2B5EF4-FFF2-40B4-BE49-F238E27FC236}">
                <a16:creationId xmlns:a16="http://schemas.microsoft.com/office/drawing/2014/main" id="{FD470C64-9637-5AB4-61C4-7AB34648179B}"/>
              </a:ext>
            </a:extLst>
          </p:cNvPr>
          <p:cNvSpPr txBox="1"/>
          <p:nvPr/>
        </p:nvSpPr>
        <p:spPr>
          <a:xfrm>
            <a:off x="-1" y="6396335"/>
            <a:ext cx="6360160" cy="461665"/>
          </a:xfrm>
          <a:prstGeom prst="rect">
            <a:avLst/>
          </a:prstGeom>
          <a:noFill/>
        </p:spPr>
        <p:txBody>
          <a:bodyPr wrap="square">
            <a:spAutoFit/>
          </a:bodyPr>
          <a:lstStyle/>
          <a:p>
            <a:r>
              <a:rPr lang="en-US" sz="1200" dirty="0"/>
              <a:t>Rohwer director Ray D. Johnson (left) and Captain John A. Holbrook discuss recruitment with a group of </a:t>
            </a:r>
            <a:r>
              <a:rPr lang="en-US" sz="1200" dirty="0" err="1"/>
              <a:t>incarcerees</a:t>
            </a:r>
            <a:r>
              <a:rPr lang="en-US" sz="1200" dirty="0"/>
              <a:t> and Sergeant Isamu Adachi.</a:t>
            </a:r>
          </a:p>
        </p:txBody>
      </p:sp>
      <p:pic>
        <p:nvPicPr>
          <p:cNvPr id="4" name="Picture 3">
            <a:extLst>
              <a:ext uri="{FF2B5EF4-FFF2-40B4-BE49-F238E27FC236}">
                <a16:creationId xmlns:a16="http://schemas.microsoft.com/office/drawing/2014/main" id="{5853F000-964C-BC41-07A8-573E9FA6000D}"/>
              </a:ext>
            </a:extLst>
          </p:cNvPr>
          <p:cNvPicPr>
            <a:picLocks noChangeAspect="1"/>
          </p:cNvPicPr>
          <p:nvPr/>
        </p:nvPicPr>
        <p:blipFill>
          <a:blip r:embed="rId3"/>
          <a:srcRect l="3041" t="3230" r="2402" b="21884"/>
          <a:stretch>
            <a:fillRect/>
          </a:stretch>
        </p:blipFill>
        <p:spPr>
          <a:xfrm>
            <a:off x="-1" y="2453053"/>
            <a:ext cx="6360159" cy="3943281"/>
          </a:xfrm>
          <a:prstGeom prst="rect">
            <a:avLst/>
          </a:prstGeom>
        </p:spPr>
      </p:pic>
      <p:pic>
        <p:nvPicPr>
          <p:cNvPr id="5" name="Picture 4">
            <a:extLst>
              <a:ext uri="{FF2B5EF4-FFF2-40B4-BE49-F238E27FC236}">
                <a16:creationId xmlns:a16="http://schemas.microsoft.com/office/drawing/2014/main" id="{7AB58201-FF2C-9351-07A3-9548FD1B76F8}"/>
              </a:ext>
            </a:extLst>
          </p:cNvPr>
          <p:cNvPicPr>
            <a:picLocks noChangeAspect="1"/>
          </p:cNvPicPr>
          <p:nvPr/>
        </p:nvPicPr>
        <p:blipFill>
          <a:blip r:embed="rId4"/>
          <a:srcRect t="1" r="45130" b="66143"/>
          <a:stretch>
            <a:fillRect/>
          </a:stretch>
        </p:blipFill>
        <p:spPr>
          <a:xfrm>
            <a:off x="6479655" y="0"/>
            <a:ext cx="5715984" cy="2321859"/>
          </a:xfrm>
          <a:prstGeom prst="rect">
            <a:avLst/>
          </a:prstGeom>
        </p:spPr>
      </p:pic>
      <p:pic>
        <p:nvPicPr>
          <p:cNvPr id="2" name="Picture 1" descr="442nd Regimental Combat Team (RCT) - Nisei Veterans Legacy">
            <a:extLst>
              <a:ext uri="{FF2B5EF4-FFF2-40B4-BE49-F238E27FC236}">
                <a16:creationId xmlns:a16="http://schemas.microsoft.com/office/drawing/2014/main" id="{CEAF0249-F73E-0A4C-27C2-DD2E5031EDC9}"/>
              </a:ext>
            </a:extLst>
          </p:cNvPr>
          <p:cNvPicPr>
            <a:picLocks noChangeAspect="1"/>
          </p:cNvPicPr>
          <p:nvPr/>
        </p:nvPicPr>
        <p:blipFill>
          <a:blip r:embed="rId5"/>
          <a:srcRect t="3286"/>
          <a:stretch>
            <a:fillRect/>
          </a:stretch>
        </p:blipFill>
        <p:spPr>
          <a:xfrm>
            <a:off x="6479655" y="2453054"/>
            <a:ext cx="5712345" cy="3946166"/>
          </a:xfrm>
          <a:prstGeom prst="rect">
            <a:avLst/>
          </a:prstGeom>
        </p:spPr>
      </p:pic>
      <p:sp>
        <p:nvSpPr>
          <p:cNvPr id="3" name="TextBox 2">
            <a:extLst>
              <a:ext uri="{FF2B5EF4-FFF2-40B4-BE49-F238E27FC236}">
                <a16:creationId xmlns:a16="http://schemas.microsoft.com/office/drawing/2014/main" id="{8EFD3100-F334-1DBA-F00C-F70E0FA724D3}"/>
              </a:ext>
            </a:extLst>
          </p:cNvPr>
          <p:cNvSpPr txBox="1"/>
          <p:nvPr/>
        </p:nvSpPr>
        <p:spPr>
          <a:xfrm>
            <a:off x="6479654" y="6396334"/>
            <a:ext cx="5712345" cy="276999"/>
          </a:xfrm>
          <a:prstGeom prst="rect">
            <a:avLst/>
          </a:prstGeom>
          <a:noFill/>
        </p:spPr>
        <p:txBody>
          <a:bodyPr wrap="square">
            <a:spAutoFit/>
          </a:bodyPr>
          <a:lstStyle/>
          <a:p>
            <a:r>
              <a:rPr lang="en-US" sz="1200" dirty="0"/>
              <a:t>Members of the 442nd Regimental Combat Team, Vosges Forest, France, October, 1944</a:t>
            </a:r>
          </a:p>
        </p:txBody>
      </p:sp>
    </p:spTree>
    <p:extLst>
      <p:ext uri="{BB962C8B-B14F-4D97-AF65-F5344CB8AC3E}">
        <p14:creationId xmlns:p14="http://schemas.microsoft.com/office/powerpoint/2010/main" val="325571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15576-D6D1-B372-102F-93BD8731088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4D87D21-2A56-D4E6-03D6-6378FCE814A0}"/>
              </a:ext>
            </a:extLst>
          </p:cNvPr>
          <p:cNvSpPr txBox="1"/>
          <p:nvPr/>
        </p:nvSpPr>
        <p:spPr>
          <a:xfrm>
            <a:off x="-2" y="0"/>
            <a:ext cx="2655463" cy="6124754"/>
          </a:xfrm>
          <a:prstGeom prst="rect">
            <a:avLst/>
          </a:prstGeom>
          <a:noFill/>
        </p:spPr>
        <p:txBody>
          <a:bodyPr wrap="square">
            <a:spAutoFit/>
          </a:bodyPr>
          <a:lstStyle/>
          <a:p>
            <a:r>
              <a:rPr lang="en-US" sz="2400" b="1" dirty="0"/>
              <a:t>"A Jap's a Jap"</a:t>
            </a:r>
          </a:p>
          <a:p>
            <a:r>
              <a:rPr lang="en-US" sz="1600" dirty="0"/>
              <a:t>April 17, 1943</a:t>
            </a:r>
            <a:endParaRPr lang="en-US" sz="1600" b="0" i="0" dirty="0">
              <a:effectLst/>
            </a:endParaRPr>
          </a:p>
          <a:p>
            <a:pPr algn="l">
              <a:buNone/>
            </a:pPr>
            <a:r>
              <a:rPr lang="en-US" sz="1600" b="0" i="0" dirty="0">
                <a:effectLst/>
              </a:rPr>
              <a:t> </a:t>
            </a:r>
            <a:endParaRPr lang="en-US" sz="1100" b="0" i="0" dirty="0">
              <a:effectLst/>
            </a:endParaRPr>
          </a:p>
          <a:p>
            <a:r>
              <a:rPr lang="en-US" sz="1600" dirty="0"/>
              <a:t>Many </a:t>
            </a:r>
            <a:r>
              <a:rPr lang="en-US" sz="1600" dirty="0" err="1"/>
              <a:t>incarcerees</a:t>
            </a:r>
            <a:r>
              <a:rPr lang="en-US" sz="1600" dirty="0"/>
              <a:t> were deeply hurt and angered when they hear about Lieutenant General John L. DeWitt statement of "a Jap's a Jap" while testifying to a congressional subcommittee about Japanese Americans serving in the military. DeWitt led the U.S. Army's Western Defense Command in 1942 and played a direct role in the forced removal and incarceration of Japanese Americans. The word “Jap,” a shortened form of “Japanese,” was a common racial slur during World War II and a constant reminder of the prejudice that Japanese Americans faced.</a:t>
            </a:r>
          </a:p>
        </p:txBody>
      </p:sp>
      <p:pic>
        <p:nvPicPr>
          <p:cNvPr id="2" name="Picture 1">
            <a:extLst>
              <a:ext uri="{FF2B5EF4-FFF2-40B4-BE49-F238E27FC236}">
                <a16:creationId xmlns:a16="http://schemas.microsoft.com/office/drawing/2014/main" id="{165C1848-79B2-6DED-9BA8-0D276B7081CC}"/>
              </a:ext>
            </a:extLst>
          </p:cNvPr>
          <p:cNvPicPr>
            <a:picLocks noChangeAspect="1"/>
          </p:cNvPicPr>
          <p:nvPr/>
        </p:nvPicPr>
        <p:blipFill>
          <a:blip r:embed="rId3"/>
          <a:stretch>
            <a:fillRect/>
          </a:stretch>
        </p:blipFill>
        <p:spPr>
          <a:xfrm>
            <a:off x="7838660" y="0"/>
            <a:ext cx="4353340" cy="6858000"/>
          </a:xfrm>
          <a:prstGeom prst="rect">
            <a:avLst/>
          </a:prstGeom>
        </p:spPr>
      </p:pic>
      <p:pic>
        <p:nvPicPr>
          <p:cNvPr id="3" name="Picture 2">
            <a:extLst>
              <a:ext uri="{FF2B5EF4-FFF2-40B4-BE49-F238E27FC236}">
                <a16:creationId xmlns:a16="http://schemas.microsoft.com/office/drawing/2014/main" id="{B418970D-E15A-2021-9745-3E21CA2CB1D1}"/>
              </a:ext>
            </a:extLst>
          </p:cNvPr>
          <p:cNvPicPr>
            <a:picLocks noChangeAspect="1"/>
          </p:cNvPicPr>
          <p:nvPr/>
        </p:nvPicPr>
        <p:blipFill>
          <a:blip r:embed="rId4"/>
          <a:stretch>
            <a:fillRect/>
          </a:stretch>
        </p:blipFill>
        <p:spPr>
          <a:xfrm>
            <a:off x="2655462" y="1"/>
            <a:ext cx="5071437" cy="5892800"/>
          </a:xfrm>
          <a:prstGeom prst="rect">
            <a:avLst/>
          </a:prstGeom>
        </p:spPr>
      </p:pic>
    </p:spTree>
    <p:extLst>
      <p:ext uri="{BB962C8B-B14F-4D97-AF65-F5344CB8AC3E}">
        <p14:creationId xmlns:p14="http://schemas.microsoft.com/office/powerpoint/2010/main" val="1154232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E8693-F438-86BD-E8A2-AB341FCDD49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DD30D5-7AB2-FBCC-3CAD-808AD22B3345}"/>
              </a:ext>
            </a:extLst>
          </p:cNvPr>
          <p:cNvSpPr txBox="1"/>
          <p:nvPr/>
        </p:nvSpPr>
        <p:spPr>
          <a:xfrm>
            <a:off x="-2" y="0"/>
            <a:ext cx="4836162" cy="3662541"/>
          </a:xfrm>
          <a:prstGeom prst="rect">
            <a:avLst/>
          </a:prstGeom>
          <a:noFill/>
        </p:spPr>
        <p:txBody>
          <a:bodyPr wrap="square">
            <a:spAutoFit/>
          </a:bodyPr>
          <a:lstStyle/>
          <a:p>
            <a:r>
              <a:rPr lang="en-US" sz="2400" b="1" dirty="0"/>
              <a:t>Assessing Loyalty and "Segregation"</a:t>
            </a:r>
          </a:p>
          <a:p>
            <a:r>
              <a:rPr lang="en-US" sz="1600" dirty="0"/>
              <a:t>July 1943</a:t>
            </a:r>
            <a:endParaRPr lang="en-US" sz="1600" b="0" i="0" dirty="0">
              <a:effectLst/>
            </a:endParaRPr>
          </a:p>
          <a:p>
            <a:pPr algn="l">
              <a:buNone/>
            </a:pPr>
            <a:r>
              <a:rPr lang="en-US" sz="1600" b="0" i="0" dirty="0">
                <a:effectLst/>
              </a:rPr>
              <a:t> </a:t>
            </a:r>
            <a:endParaRPr lang="en-US" sz="1100" b="0" i="0" dirty="0">
              <a:effectLst/>
            </a:endParaRPr>
          </a:p>
          <a:p>
            <a:r>
              <a:rPr lang="en-US" sz="1600" dirty="0"/>
              <a:t>In July 1943, the government distributed the "Loyalty Questionnaire" across the camps with the intention of assessing individual's loyalty to the U.S. government. The last two questions on this 4-page survey (27 and 28) were poorly worded and created confusion and anger among many </a:t>
            </a:r>
            <a:r>
              <a:rPr lang="en-US" sz="1600" dirty="0" err="1"/>
              <a:t>incarcerees</a:t>
            </a:r>
            <a:r>
              <a:rPr lang="en-US" sz="1600" dirty="0"/>
              <a:t>, but they were also the ones used to trigger additional segregation measures. Those who answered "No" to either or both questions were categorized as "disloyal" and were to sent to the Tule Lake Segregation Center in California, where they were not allowed self-governance or leave.</a:t>
            </a:r>
          </a:p>
        </p:txBody>
      </p:sp>
      <p:pic>
        <p:nvPicPr>
          <p:cNvPr id="4" name="Picture 3">
            <a:extLst>
              <a:ext uri="{FF2B5EF4-FFF2-40B4-BE49-F238E27FC236}">
                <a16:creationId xmlns:a16="http://schemas.microsoft.com/office/drawing/2014/main" id="{20A3B1D3-0276-FA51-E57E-C9C1C36939DE}"/>
              </a:ext>
            </a:extLst>
          </p:cNvPr>
          <p:cNvPicPr>
            <a:picLocks noChangeAspect="1"/>
          </p:cNvPicPr>
          <p:nvPr/>
        </p:nvPicPr>
        <p:blipFill>
          <a:blip r:embed="rId3"/>
          <a:srcRect t="64962" b="24330"/>
          <a:stretch>
            <a:fillRect/>
          </a:stretch>
        </p:blipFill>
        <p:spPr>
          <a:xfrm>
            <a:off x="0" y="5132381"/>
            <a:ext cx="12192000" cy="1725619"/>
          </a:xfrm>
          <a:prstGeom prst="rect">
            <a:avLst/>
          </a:prstGeom>
        </p:spPr>
      </p:pic>
      <p:pic>
        <p:nvPicPr>
          <p:cNvPr id="5" name="Picture 4">
            <a:extLst>
              <a:ext uri="{FF2B5EF4-FFF2-40B4-BE49-F238E27FC236}">
                <a16:creationId xmlns:a16="http://schemas.microsoft.com/office/drawing/2014/main" id="{EA2AD7BE-838C-26BD-D04B-FBBF88EADC79}"/>
              </a:ext>
            </a:extLst>
          </p:cNvPr>
          <p:cNvPicPr>
            <a:picLocks noChangeAspect="1"/>
          </p:cNvPicPr>
          <p:nvPr/>
        </p:nvPicPr>
        <p:blipFill>
          <a:blip r:embed="rId4"/>
          <a:srcRect r="40090" b="27982"/>
          <a:stretch>
            <a:fillRect/>
          </a:stretch>
        </p:blipFill>
        <p:spPr>
          <a:xfrm>
            <a:off x="4836160" y="-1"/>
            <a:ext cx="7355840" cy="4950245"/>
          </a:xfrm>
          <a:prstGeom prst="rect">
            <a:avLst/>
          </a:prstGeom>
        </p:spPr>
      </p:pic>
    </p:spTree>
    <p:extLst>
      <p:ext uri="{BB962C8B-B14F-4D97-AF65-F5344CB8AC3E}">
        <p14:creationId xmlns:p14="http://schemas.microsoft.com/office/powerpoint/2010/main" val="2740872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21CCC-5562-1DE0-1150-295C7CD2B07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76B9F47-0B56-625E-D0B6-6B61E4600C68}"/>
              </a:ext>
            </a:extLst>
          </p:cNvPr>
          <p:cNvSpPr txBox="1"/>
          <p:nvPr/>
        </p:nvSpPr>
        <p:spPr>
          <a:xfrm>
            <a:off x="-1" y="0"/>
            <a:ext cx="5010387" cy="3662541"/>
          </a:xfrm>
          <a:prstGeom prst="rect">
            <a:avLst/>
          </a:prstGeom>
          <a:noFill/>
        </p:spPr>
        <p:txBody>
          <a:bodyPr wrap="square">
            <a:spAutoFit/>
          </a:bodyPr>
          <a:lstStyle/>
          <a:p>
            <a:r>
              <a:rPr lang="en-US" sz="2400" b="1" dirty="0"/>
              <a:t>Life While Incarcerated: Hardship</a:t>
            </a:r>
          </a:p>
          <a:p>
            <a:r>
              <a:rPr lang="en-US" sz="1600" dirty="0"/>
              <a:t>1942 – 1945 </a:t>
            </a:r>
            <a:endParaRPr lang="en-US" sz="1600" b="0" i="0" dirty="0">
              <a:effectLst/>
            </a:endParaRPr>
          </a:p>
          <a:p>
            <a:pPr algn="l">
              <a:buNone/>
            </a:pPr>
            <a:r>
              <a:rPr lang="en-US" sz="1600" b="0" i="0" dirty="0">
                <a:effectLst/>
              </a:rPr>
              <a:t> </a:t>
            </a:r>
            <a:endParaRPr lang="en-US" sz="1100" b="0" i="0" dirty="0">
              <a:effectLst/>
            </a:endParaRPr>
          </a:p>
          <a:p>
            <a:pPr marL="285750" indent="-285750">
              <a:buFont typeface="Arial" panose="020B0604020202020204" pitchFamily="34" charset="0"/>
              <a:buChar char="•"/>
            </a:pPr>
            <a:r>
              <a:rPr lang="en-US" sz="1600" dirty="0"/>
              <a:t>Dislocation, removal, and severe racism</a:t>
            </a:r>
          </a:p>
          <a:p>
            <a:pPr marL="285750" indent="-285750">
              <a:buFont typeface="Arial" panose="020B0604020202020204" pitchFamily="34" charset="0"/>
              <a:buChar char="•"/>
            </a:pPr>
            <a:r>
              <a:rPr lang="en-US" sz="1600" dirty="0"/>
              <a:t>Loss of property, livelihoods, professional standing, and legal and financial jeopardy</a:t>
            </a:r>
          </a:p>
          <a:p>
            <a:pPr marL="285750" indent="-285750">
              <a:buFont typeface="Arial" panose="020B0604020202020204" pitchFamily="34" charset="0"/>
              <a:buChar char="•"/>
            </a:pPr>
            <a:r>
              <a:rPr lang="en-US" sz="1600" dirty="0"/>
              <a:t>Radical change in living conditions</a:t>
            </a:r>
          </a:p>
          <a:p>
            <a:pPr marL="285750" indent="-285750">
              <a:buFont typeface="Arial" panose="020B0604020202020204" pitchFamily="34" charset="0"/>
              <a:buChar char="•"/>
            </a:pPr>
            <a:r>
              <a:rPr lang="en-US" sz="1600" dirty="0"/>
              <a:t>Disruption of family life and traditions</a:t>
            </a:r>
          </a:p>
          <a:p>
            <a:pPr marL="285750" indent="-285750">
              <a:buFont typeface="Arial" panose="020B0604020202020204" pitchFamily="34" charset="0"/>
              <a:buChar char="•"/>
            </a:pPr>
            <a:r>
              <a:rPr lang="en-US" sz="1600" dirty="0"/>
              <a:t>Mud, cold, hot, snakes, mosquitoes</a:t>
            </a:r>
          </a:p>
          <a:p>
            <a:pPr marL="285750" indent="-285750">
              <a:buFont typeface="Arial" panose="020B0604020202020204" pitchFamily="34" charset="0"/>
              <a:buChar char="•"/>
            </a:pPr>
            <a:r>
              <a:rPr lang="en-US" sz="1600" dirty="0"/>
              <a:t>Severe stress of confinement, including social tensions between groups</a:t>
            </a:r>
          </a:p>
          <a:p>
            <a:pPr marL="285750" indent="-285750">
              <a:buFont typeface="Arial" panose="020B0604020202020204" pitchFamily="34" charset="0"/>
              <a:buChar char="•"/>
            </a:pPr>
            <a:r>
              <a:rPr lang="en-US" sz="1600" dirty="0"/>
              <a:t>Fighting and riots, resulting in some being jailed and incidents of self-harm</a:t>
            </a:r>
          </a:p>
          <a:p>
            <a:pPr marL="285750" indent="-285750">
              <a:buFont typeface="Arial" panose="020B0604020202020204" pitchFamily="34" charset="0"/>
              <a:buChar char="•"/>
            </a:pPr>
            <a:r>
              <a:rPr lang="en-US" sz="1600" dirty="0"/>
              <a:t>Still Americans with family fighting a war.</a:t>
            </a:r>
          </a:p>
        </p:txBody>
      </p:sp>
      <p:pic>
        <p:nvPicPr>
          <p:cNvPr id="10242" name="Picture 2">
            <a:extLst>
              <a:ext uri="{FF2B5EF4-FFF2-40B4-BE49-F238E27FC236}">
                <a16:creationId xmlns:a16="http://schemas.microsoft.com/office/drawing/2014/main" id="{97A4DF1B-F1D2-442C-92E5-EEF7E8B481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804"/>
          <a:stretch/>
        </p:blipFill>
        <p:spPr bwMode="auto">
          <a:xfrm>
            <a:off x="5010386" y="10"/>
            <a:ext cx="7181613"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5AB4023-EC34-D656-0495-B189DFB97D61}"/>
              </a:ext>
            </a:extLst>
          </p:cNvPr>
          <p:cNvSpPr/>
          <p:nvPr/>
        </p:nvSpPr>
        <p:spPr>
          <a:xfrm>
            <a:off x="-1" y="6572110"/>
            <a:ext cx="5010387"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ea typeface="+mn-ea"/>
                <a:cs typeface="+mn-cs"/>
              </a:rPr>
              <a:t>Flooded conditions at Rohwer concentration camp, Arkansas, c. 1942</a:t>
            </a:r>
          </a:p>
        </p:txBody>
      </p:sp>
    </p:spTree>
    <p:extLst>
      <p:ext uri="{BB962C8B-B14F-4D97-AF65-F5344CB8AC3E}">
        <p14:creationId xmlns:p14="http://schemas.microsoft.com/office/powerpoint/2010/main" val="69738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597F2-1A24-EB7C-8176-1630DC2B3E8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C97CB3A-35D5-AE54-133B-3F8C4C808FF2}"/>
              </a:ext>
            </a:extLst>
          </p:cNvPr>
          <p:cNvSpPr txBox="1"/>
          <p:nvPr/>
        </p:nvSpPr>
        <p:spPr>
          <a:xfrm>
            <a:off x="-1" y="0"/>
            <a:ext cx="5265420" cy="3170099"/>
          </a:xfrm>
          <a:prstGeom prst="rect">
            <a:avLst/>
          </a:prstGeom>
          <a:noFill/>
        </p:spPr>
        <p:txBody>
          <a:bodyPr wrap="square">
            <a:spAutoFit/>
          </a:bodyPr>
          <a:lstStyle/>
          <a:p>
            <a:r>
              <a:rPr lang="en-US" sz="2400" b="1" dirty="0"/>
              <a:t>Life While Incarcerated: Education</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Despite a shaky start due to delays in construction and the delivery of supplies, the WRA and </a:t>
            </a:r>
            <a:r>
              <a:rPr lang="en-US" sz="1600" dirty="0" err="1"/>
              <a:t>incarcerees</a:t>
            </a:r>
            <a:r>
              <a:rPr lang="en-US" sz="1600" dirty="0"/>
              <a:t> made the camp’s schools a top priority. Competition for better pay than the area’s public schools meant that the WRA was able to recruit some of the best teachers in the region. Schools at both camps included a nursery, kindergarten, two elementary schools, and a junior high and high school. Many students later reflected positively on their experiences in the camp’s schools, despite other extreme hardships of incarceration.</a:t>
            </a:r>
            <a:endParaRPr lang="en-US" sz="1400" dirty="0"/>
          </a:p>
        </p:txBody>
      </p:sp>
      <p:pic>
        <p:nvPicPr>
          <p:cNvPr id="4" name="Picture 3">
            <a:extLst>
              <a:ext uri="{FF2B5EF4-FFF2-40B4-BE49-F238E27FC236}">
                <a16:creationId xmlns:a16="http://schemas.microsoft.com/office/drawing/2014/main" id="{270F97D9-8D70-D94A-A225-402C564CEE2A}"/>
              </a:ext>
            </a:extLst>
          </p:cNvPr>
          <p:cNvPicPr>
            <a:picLocks noChangeAspect="1"/>
          </p:cNvPicPr>
          <p:nvPr/>
        </p:nvPicPr>
        <p:blipFill>
          <a:blip r:embed="rId2"/>
          <a:stretch>
            <a:fillRect/>
          </a:stretch>
        </p:blipFill>
        <p:spPr>
          <a:xfrm>
            <a:off x="0" y="3272796"/>
            <a:ext cx="5196254" cy="3585204"/>
          </a:xfrm>
          <a:prstGeom prst="rect">
            <a:avLst/>
          </a:prstGeom>
        </p:spPr>
      </p:pic>
      <p:pic>
        <p:nvPicPr>
          <p:cNvPr id="5" name="Picture 4">
            <a:extLst>
              <a:ext uri="{FF2B5EF4-FFF2-40B4-BE49-F238E27FC236}">
                <a16:creationId xmlns:a16="http://schemas.microsoft.com/office/drawing/2014/main" id="{C363619E-1901-A039-3E35-D146DC08645F}"/>
              </a:ext>
            </a:extLst>
          </p:cNvPr>
          <p:cNvPicPr>
            <a:picLocks noChangeAspect="1"/>
          </p:cNvPicPr>
          <p:nvPr/>
        </p:nvPicPr>
        <p:blipFill>
          <a:blip r:embed="rId3"/>
          <a:stretch>
            <a:fillRect/>
          </a:stretch>
        </p:blipFill>
        <p:spPr>
          <a:xfrm>
            <a:off x="5265419" y="0"/>
            <a:ext cx="6926581" cy="6858000"/>
          </a:xfrm>
          <a:prstGeom prst="rect">
            <a:avLst/>
          </a:prstGeom>
        </p:spPr>
      </p:pic>
    </p:spTree>
    <p:extLst>
      <p:ext uri="{BB962C8B-B14F-4D97-AF65-F5344CB8AC3E}">
        <p14:creationId xmlns:p14="http://schemas.microsoft.com/office/powerpoint/2010/main" val="2240027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C8E70-82BE-E555-776D-C64CC2F74C2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3687BD4-719C-DD6D-3383-8C0DF7A908CB}"/>
              </a:ext>
            </a:extLst>
          </p:cNvPr>
          <p:cNvPicPr>
            <a:picLocks noChangeAspect="1"/>
          </p:cNvPicPr>
          <p:nvPr/>
        </p:nvPicPr>
        <p:blipFill>
          <a:blip r:embed="rId2"/>
          <a:stretch>
            <a:fillRect/>
          </a:stretch>
        </p:blipFill>
        <p:spPr>
          <a:xfrm>
            <a:off x="2945255" y="0"/>
            <a:ext cx="9246745" cy="6858000"/>
          </a:xfrm>
          <a:prstGeom prst="rect">
            <a:avLst/>
          </a:prstGeom>
        </p:spPr>
      </p:pic>
      <p:sp>
        <p:nvSpPr>
          <p:cNvPr id="6" name="TextBox 5">
            <a:extLst>
              <a:ext uri="{FF2B5EF4-FFF2-40B4-BE49-F238E27FC236}">
                <a16:creationId xmlns:a16="http://schemas.microsoft.com/office/drawing/2014/main" id="{D36862CF-C75A-2DA7-25C8-B86C86353B14}"/>
              </a:ext>
            </a:extLst>
          </p:cNvPr>
          <p:cNvSpPr txBox="1"/>
          <p:nvPr/>
        </p:nvSpPr>
        <p:spPr>
          <a:xfrm>
            <a:off x="-2" y="0"/>
            <a:ext cx="2945255" cy="5878532"/>
          </a:xfrm>
          <a:prstGeom prst="rect">
            <a:avLst/>
          </a:prstGeom>
          <a:noFill/>
        </p:spPr>
        <p:txBody>
          <a:bodyPr wrap="square">
            <a:spAutoFit/>
          </a:bodyPr>
          <a:lstStyle/>
          <a:p>
            <a:r>
              <a:rPr lang="en-US" sz="2400" b="1" dirty="0"/>
              <a:t>Executive Order 9066</a:t>
            </a:r>
            <a:endParaRPr lang="en-US" sz="2400" b="1" i="0" dirty="0">
              <a:effectLst/>
            </a:endParaRPr>
          </a:p>
          <a:p>
            <a:r>
              <a:rPr lang="en-US" sz="1600" dirty="0"/>
              <a:t>February 19, 1942</a:t>
            </a:r>
            <a:endParaRPr lang="en-US" sz="1600" b="0" i="0" dirty="0">
              <a:effectLst/>
            </a:endParaRPr>
          </a:p>
          <a:p>
            <a:pPr algn="l">
              <a:buNone/>
            </a:pPr>
            <a:r>
              <a:rPr lang="en-US" sz="1600" b="0" i="0" dirty="0">
                <a:effectLst/>
              </a:rPr>
              <a:t> </a:t>
            </a:r>
            <a:endParaRPr lang="en-US" sz="1100" b="0" i="0" dirty="0">
              <a:effectLst/>
            </a:endParaRPr>
          </a:p>
          <a:p>
            <a:r>
              <a:rPr lang="en-US" sz="1600" dirty="0"/>
              <a:t>President Franklin D. Roosevelt signs Executive Order 9066 leading to the forced removal of Japanese immigrants and Japanese Americans from large areas along the West Coast. These areas known as "exclusion zones” were designated by the U. S. military and covered most of California, Oregon, and Washington, along with parts of Arizona and the territories of Hawaii and Alaska.</a:t>
            </a:r>
          </a:p>
          <a:p>
            <a:endParaRPr lang="en-US" sz="1600" b="0" i="0" dirty="0">
              <a:effectLst/>
            </a:endParaRPr>
          </a:p>
          <a:p>
            <a:r>
              <a:rPr lang="en-US" sz="1600" dirty="0"/>
              <a:t>Executive Order 9066 was the result of a long history of anti-Asian policies on America's west coast combined with unsupported fears of a pending Japanese invasion.</a:t>
            </a:r>
            <a:endParaRPr lang="en-US" sz="1600" b="0" i="0" dirty="0">
              <a:effectLst/>
            </a:endParaRPr>
          </a:p>
        </p:txBody>
      </p:sp>
      <p:sp>
        <p:nvSpPr>
          <p:cNvPr id="10" name="TextBox 9">
            <a:extLst>
              <a:ext uri="{FF2B5EF4-FFF2-40B4-BE49-F238E27FC236}">
                <a16:creationId xmlns:a16="http://schemas.microsoft.com/office/drawing/2014/main" id="{070AAE0B-33B6-D45E-63BA-B4BEB2CD0CE4}"/>
              </a:ext>
            </a:extLst>
          </p:cNvPr>
          <p:cNvSpPr txBox="1"/>
          <p:nvPr/>
        </p:nvSpPr>
        <p:spPr>
          <a:xfrm>
            <a:off x="-1" y="6211669"/>
            <a:ext cx="2945255" cy="646331"/>
          </a:xfrm>
          <a:prstGeom prst="rect">
            <a:avLst/>
          </a:prstGeom>
          <a:noFill/>
        </p:spPr>
        <p:txBody>
          <a:bodyPr wrap="square">
            <a:spAutoFit/>
          </a:bodyPr>
          <a:lstStyle/>
          <a:p>
            <a:r>
              <a:rPr lang="en-US" sz="1200" dirty="0"/>
              <a:t>A copy of the exclusion order for those of Japanese ancestry posted at First and Front streets in San Francisco.</a:t>
            </a:r>
          </a:p>
        </p:txBody>
      </p:sp>
    </p:spTree>
    <p:extLst>
      <p:ext uri="{BB962C8B-B14F-4D97-AF65-F5344CB8AC3E}">
        <p14:creationId xmlns:p14="http://schemas.microsoft.com/office/powerpoint/2010/main" val="881939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7AEA3-64BD-2A49-CC20-B30A71AE0C8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08610B8-0843-2E31-C2DB-6BF3CABCB87A}"/>
              </a:ext>
            </a:extLst>
          </p:cNvPr>
          <p:cNvSpPr txBox="1"/>
          <p:nvPr/>
        </p:nvSpPr>
        <p:spPr>
          <a:xfrm>
            <a:off x="-1" y="0"/>
            <a:ext cx="5265420" cy="4154984"/>
          </a:xfrm>
          <a:prstGeom prst="rect">
            <a:avLst/>
          </a:prstGeom>
          <a:noFill/>
        </p:spPr>
        <p:txBody>
          <a:bodyPr wrap="square">
            <a:spAutoFit/>
          </a:bodyPr>
          <a:lstStyle/>
          <a:p>
            <a:r>
              <a:rPr lang="en-US" sz="2400" b="1" dirty="0"/>
              <a:t>Life While Incarcerated: Dispersion</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The underlying goal of Japanese American forced evacuation, incarceration, and relocation was to break up tightknit communities living on the West Coast and force a diaspora. The WRA allowed, and even encouraged, </a:t>
            </a:r>
            <a:r>
              <a:rPr lang="en-US" sz="1600" dirty="0" err="1"/>
              <a:t>incarcerees</a:t>
            </a:r>
            <a:r>
              <a:rPr lang="en-US" sz="1600" dirty="0"/>
              <a:t> to leave the camps, but only if specific conditions were met. </a:t>
            </a:r>
            <a:r>
              <a:rPr lang="en-US" sz="1600" dirty="0" err="1"/>
              <a:t>Incarcerees</a:t>
            </a:r>
            <a:r>
              <a:rPr lang="en-US" sz="1600" dirty="0"/>
              <a:t> could gain permission for temporary leave for field trips, work assignments, shopping, short-term employment in other states, and other similar situations. The WRA allowed transfers to one of nine other incarceration camps upon request. The WRA strongly encouraged permanent relocation to other states and granted indefinite leave to </a:t>
            </a:r>
            <a:r>
              <a:rPr lang="en-US" sz="1600" dirty="0" err="1"/>
              <a:t>incarcerees</a:t>
            </a:r>
            <a:r>
              <a:rPr lang="en-US" sz="1600" dirty="0"/>
              <a:t> who found long-term employment or enrolled in a college or university.</a:t>
            </a:r>
            <a:endParaRPr lang="en-US" sz="1400" dirty="0"/>
          </a:p>
        </p:txBody>
      </p:sp>
      <p:pic>
        <p:nvPicPr>
          <p:cNvPr id="3" name="Picture 2">
            <a:extLst>
              <a:ext uri="{FF2B5EF4-FFF2-40B4-BE49-F238E27FC236}">
                <a16:creationId xmlns:a16="http://schemas.microsoft.com/office/drawing/2014/main" id="{27692278-E024-2AC4-78D4-2AFCF854711F}"/>
              </a:ext>
            </a:extLst>
          </p:cNvPr>
          <p:cNvPicPr>
            <a:picLocks noChangeAspect="1"/>
          </p:cNvPicPr>
          <p:nvPr/>
        </p:nvPicPr>
        <p:blipFill>
          <a:blip r:embed="rId2"/>
          <a:stretch>
            <a:fillRect/>
          </a:stretch>
        </p:blipFill>
        <p:spPr>
          <a:xfrm>
            <a:off x="5297229" y="0"/>
            <a:ext cx="6894772" cy="6858000"/>
          </a:xfrm>
          <a:prstGeom prst="rect">
            <a:avLst/>
          </a:prstGeom>
        </p:spPr>
      </p:pic>
      <p:sp>
        <p:nvSpPr>
          <p:cNvPr id="8" name="TextBox 7">
            <a:extLst>
              <a:ext uri="{FF2B5EF4-FFF2-40B4-BE49-F238E27FC236}">
                <a16:creationId xmlns:a16="http://schemas.microsoft.com/office/drawing/2014/main" id="{FED56596-22B9-4575-3C6A-DD86507C29B0}"/>
              </a:ext>
            </a:extLst>
          </p:cNvPr>
          <p:cNvSpPr txBox="1"/>
          <p:nvPr/>
        </p:nvSpPr>
        <p:spPr>
          <a:xfrm>
            <a:off x="-1" y="6211669"/>
            <a:ext cx="5265420" cy="646331"/>
          </a:xfrm>
          <a:prstGeom prst="rect">
            <a:avLst/>
          </a:prstGeom>
          <a:noFill/>
        </p:spPr>
        <p:txBody>
          <a:bodyPr wrap="square">
            <a:spAutoFit/>
          </a:bodyPr>
          <a:lstStyle/>
          <a:p>
            <a:r>
              <a:rPr lang="en-US" sz="1200" dirty="0"/>
              <a:t>Harold </a:t>
            </a:r>
            <a:r>
              <a:rPr lang="en-US" sz="1200" dirty="0" err="1"/>
              <a:t>Fistere</a:t>
            </a:r>
            <a:r>
              <a:rPr lang="en-US" sz="1200" dirty="0"/>
              <a:t> and Elmer Shirrell, relocation supervisors, talk with a Rohwer </a:t>
            </a:r>
            <a:r>
              <a:rPr lang="en-US" sz="1200" dirty="0" err="1"/>
              <a:t>incarceree</a:t>
            </a:r>
            <a:r>
              <a:rPr lang="en-US" sz="1200" dirty="0"/>
              <a:t> about an opportunity to permanently relocate to Chicago for work. December 9, 1943.</a:t>
            </a:r>
          </a:p>
        </p:txBody>
      </p:sp>
    </p:spTree>
    <p:extLst>
      <p:ext uri="{BB962C8B-B14F-4D97-AF65-F5344CB8AC3E}">
        <p14:creationId xmlns:p14="http://schemas.microsoft.com/office/powerpoint/2010/main" val="3400963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6F6A5-53E7-F7BD-640E-59CCD2C08BB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0026465-B7CC-61F0-5B1E-965FCDB13406}"/>
              </a:ext>
            </a:extLst>
          </p:cNvPr>
          <p:cNvSpPr txBox="1"/>
          <p:nvPr/>
        </p:nvSpPr>
        <p:spPr>
          <a:xfrm>
            <a:off x="-2" y="0"/>
            <a:ext cx="7836063" cy="3416320"/>
          </a:xfrm>
          <a:prstGeom prst="rect">
            <a:avLst/>
          </a:prstGeom>
          <a:noFill/>
        </p:spPr>
        <p:txBody>
          <a:bodyPr wrap="square">
            <a:spAutoFit/>
          </a:bodyPr>
          <a:lstStyle/>
          <a:p>
            <a:r>
              <a:rPr lang="en-US" sz="2400" b="1" dirty="0"/>
              <a:t>Life While Incarcerated: Employment</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Many Arkansans were convinced that the camps fostered a life of leisure, but this was simply not true. The WRA created programs for "productive work" that would not be perceived as an economic threat to local industries. Most working-age </a:t>
            </a:r>
            <a:r>
              <a:rPr lang="en-US" sz="1600" dirty="0" err="1"/>
              <a:t>incarcerees</a:t>
            </a:r>
            <a:r>
              <a:rPr lang="en-US" sz="1600" dirty="0"/>
              <a:t> were employed by the WRA and earned $16 a month, while a small percentage in skilled positions earned $19.</a:t>
            </a:r>
          </a:p>
          <a:p>
            <a:endParaRPr lang="en-US" sz="1600" dirty="0"/>
          </a:p>
          <a:p>
            <a:r>
              <a:rPr lang="en-US" sz="1600" dirty="0"/>
              <a:t>Many </a:t>
            </a:r>
            <a:r>
              <a:rPr lang="en-US" sz="1600" dirty="0" err="1"/>
              <a:t>incarcerees</a:t>
            </a:r>
            <a:r>
              <a:rPr lang="en-US" sz="1600" dirty="0"/>
              <a:t> were put to work clearing the forested, swampy landscape to create farmland – a task that was promoted by local newspapers as a benefit to future Arkansans. Cutting trees and digging ditches was taxing and dangerous work and was therefore generally despised by </a:t>
            </a:r>
            <a:r>
              <a:rPr lang="en-US" sz="1600" dirty="0" err="1"/>
              <a:t>incarcerees</a:t>
            </a:r>
            <a:r>
              <a:rPr lang="en-US" sz="1600" dirty="0"/>
              <a:t>. Jobs relating to agriculture, security, consumer services, and health and sanitation were much more popular.</a:t>
            </a:r>
          </a:p>
        </p:txBody>
      </p:sp>
      <p:pic>
        <p:nvPicPr>
          <p:cNvPr id="2" name="Picture 1">
            <a:extLst>
              <a:ext uri="{FF2B5EF4-FFF2-40B4-BE49-F238E27FC236}">
                <a16:creationId xmlns:a16="http://schemas.microsoft.com/office/drawing/2014/main" id="{ED416752-B02B-30AE-3E45-E35ADF21746C}"/>
              </a:ext>
            </a:extLst>
          </p:cNvPr>
          <p:cNvPicPr>
            <a:picLocks noChangeAspect="1"/>
          </p:cNvPicPr>
          <p:nvPr/>
        </p:nvPicPr>
        <p:blipFill>
          <a:blip r:embed="rId2">
            <a:extLst>
              <a:ext uri="{28A0092B-C50C-407E-A947-70E740481C1C}">
                <a14:useLocalDpi xmlns:a14="http://schemas.microsoft.com/office/drawing/2010/main" val="0"/>
              </a:ext>
            </a:extLst>
          </a:blip>
          <a:srcRect l="1323" t="1561" r="1323" b="1561"/>
          <a:stretch>
            <a:fillRect/>
          </a:stretch>
        </p:blipFill>
        <p:spPr>
          <a:xfrm>
            <a:off x="0" y="3441681"/>
            <a:ext cx="3448056" cy="3416319"/>
          </a:xfrm>
          <a:prstGeom prst="rect">
            <a:avLst/>
          </a:prstGeom>
        </p:spPr>
      </p:pic>
      <p:pic>
        <p:nvPicPr>
          <p:cNvPr id="7" name="Picture 6">
            <a:extLst>
              <a:ext uri="{FF2B5EF4-FFF2-40B4-BE49-F238E27FC236}">
                <a16:creationId xmlns:a16="http://schemas.microsoft.com/office/drawing/2014/main" id="{ECC6CE16-98C7-16E5-3946-CF28391B2073}"/>
              </a:ext>
            </a:extLst>
          </p:cNvPr>
          <p:cNvPicPr>
            <a:picLocks noChangeAspect="1"/>
          </p:cNvPicPr>
          <p:nvPr/>
        </p:nvPicPr>
        <p:blipFill>
          <a:blip r:embed="rId3"/>
          <a:stretch>
            <a:fillRect/>
          </a:stretch>
        </p:blipFill>
        <p:spPr>
          <a:xfrm>
            <a:off x="8001000" y="1"/>
            <a:ext cx="4191000" cy="3317414"/>
          </a:xfrm>
          <a:prstGeom prst="rect">
            <a:avLst/>
          </a:prstGeom>
        </p:spPr>
      </p:pic>
      <p:pic>
        <p:nvPicPr>
          <p:cNvPr id="8" name="Picture 7">
            <a:extLst>
              <a:ext uri="{FF2B5EF4-FFF2-40B4-BE49-F238E27FC236}">
                <a16:creationId xmlns:a16="http://schemas.microsoft.com/office/drawing/2014/main" id="{7BAD2C40-8211-A151-3BFD-8D908F7F4B9D}"/>
              </a:ext>
            </a:extLst>
          </p:cNvPr>
          <p:cNvPicPr>
            <a:picLocks noChangeAspect="1"/>
          </p:cNvPicPr>
          <p:nvPr/>
        </p:nvPicPr>
        <p:blipFill>
          <a:blip r:embed="rId4"/>
          <a:srcRect b="7462"/>
          <a:stretch>
            <a:fillRect/>
          </a:stretch>
        </p:blipFill>
        <p:spPr>
          <a:xfrm>
            <a:off x="3565851" y="3429001"/>
            <a:ext cx="3758141" cy="3429000"/>
          </a:xfrm>
          <a:prstGeom prst="rect">
            <a:avLst/>
          </a:prstGeom>
        </p:spPr>
      </p:pic>
      <p:pic>
        <p:nvPicPr>
          <p:cNvPr id="9" name="Picture 8">
            <a:extLst>
              <a:ext uri="{FF2B5EF4-FFF2-40B4-BE49-F238E27FC236}">
                <a16:creationId xmlns:a16="http://schemas.microsoft.com/office/drawing/2014/main" id="{463AFF98-24DE-EE6C-E0A3-69A3CAE828A6}"/>
              </a:ext>
            </a:extLst>
          </p:cNvPr>
          <p:cNvPicPr>
            <a:picLocks noChangeAspect="1"/>
          </p:cNvPicPr>
          <p:nvPr/>
        </p:nvPicPr>
        <p:blipFill>
          <a:blip r:embed="rId5"/>
          <a:stretch>
            <a:fillRect/>
          </a:stretch>
        </p:blipFill>
        <p:spPr>
          <a:xfrm>
            <a:off x="7443315" y="3441679"/>
            <a:ext cx="4748685" cy="3416320"/>
          </a:xfrm>
          <a:prstGeom prst="rect">
            <a:avLst/>
          </a:prstGeom>
        </p:spPr>
      </p:pic>
    </p:spTree>
    <p:extLst>
      <p:ext uri="{BB962C8B-B14F-4D97-AF65-F5344CB8AC3E}">
        <p14:creationId xmlns:p14="http://schemas.microsoft.com/office/powerpoint/2010/main" val="667868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0E67A-90F2-6B99-15E8-70E479BD888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9871CE0-76AB-19CA-0532-C0BB4EC15B50}"/>
              </a:ext>
            </a:extLst>
          </p:cNvPr>
          <p:cNvSpPr txBox="1"/>
          <p:nvPr/>
        </p:nvSpPr>
        <p:spPr>
          <a:xfrm>
            <a:off x="-1" y="0"/>
            <a:ext cx="7974624" cy="2431435"/>
          </a:xfrm>
          <a:prstGeom prst="rect">
            <a:avLst/>
          </a:prstGeom>
          <a:noFill/>
        </p:spPr>
        <p:txBody>
          <a:bodyPr wrap="square">
            <a:spAutoFit/>
          </a:bodyPr>
          <a:lstStyle/>
          <a:p>
            <a:r>
              <a:rPr lang="en-US" sz="2400" b="1" dirty="0"/>
              <a:t>Life While Incarcerated: Enrichment</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The WRA and the military police, charged with maintaining order in the camps, needed to minimize </a:t>
            </a:r>
            <a:r>
              <a:rPr lang="en-US" sz="1600" dirty="0" err="1"/>
              <a:t>incarceree</a:t>
            </a:r>
            <a:r>
              <a:rPr lang="en-US" sz="1600" dirty="0"/>
              <a:t> boredom and dissatisfaction. Camp newspapers were central to keeping </a:t>
            </a:r>
            <a:r>
              <a:rPr lang="en-US" sz="1600" dirty="0" err="1"/>
              <a:t>incarcerees</a:t>
            </a:r>
            <a:r>
              <a:rPr lang="en-US" sz="1600" dirty="0"/>
              <a:t> informed about camp rules, world and local news, and community events. The WRA led and encouraged cultural enrichment in the form of creative arts and hobbies, religious organizations, American and Japanese holidays and cultural observances, adult education programs, youth groups, and sports.</a:t>
            </a:r>
            <a:endParaRPr lang="en-US" sz="1400" dirty="0"/>
          </a:p>
        </p:txBody>
      </p:sp>
      <p:pic>
        <p:nvPicPr>
          <p:cNvPr id="2" name="Picture 1">
            <a:extLst>
              <a:ext uri="{FF2B5EF4-FFF2-40B4-BE49-F238E27FC236}">
                <a16:creationId xmlns:a16="http://schemas.microsoft.com/office/drawing/2014/main" id="{DE26794C-001B-991D-4A0A-EFCDDB493EF9}"/>
              </a:ext>
            </a:extLst>
          </p:cNvPr>
          <p:cNvPicPr>
            <a:picLocks noChangeAspect="1"/>
          </p:cNvPicPr>
          <p:nvPr/>
        </p:nvPicPr>
        <p:blipFill>
          <a:blip r:embed="rId2"/>
          <a:srcRect l="12410" b="13577"/>
          <a:stretch>
            <a:fillRect/>
          </a:stretch>
        </p:blipFill>
        <p:spPr>
          <a:xfrm>
            <a:off x="0" y="2426729"/>
            <a:ext cx="4985091" cy="4431271"/>
          </a:xfrm>
          <a:prstGeom prst="rect">
            <a:avLst/>
          </a:prstGeom>
        </p:spPr>
      </p:pic>
      <p:pic>
        <p:nvPicPr>
          <p:cNvPr id="3" name="Picture 2">
            <a:extLst>
              <a:ext uri="{FF2B5EF4-FFF2-40B4-BE49-F238E27FC236}">
                <a16:creationId xmlns:a16="http://schemas.microsoft.com/office/drawing/2014/main" id="{9951FAB1-557A-0E66-EB26-A64B35EDE4BA}"/>
              </a:ext>
            </a:extLst>
          </p:cNvPr>
          <p:cNvPicPr>
            <a:picLocks noChangeAspect="1"/>
          </p:cNvPicPr>
          <p:nvPr/>
        </p:nvPicPr>
        <p:blipFill>
          <a:blip r:embed="rId3"/>
          <a:stretch>
            <a:fillRect/>
          </a:stretch>
        </p:blipFill>
        <p:spPr>
          <a:xfrm>
            <a:off x="8077200" y="0"/>
            <a:ext cx="4114800" cy="3372786"/>
          </a:xfrm>
          <a:prstGeom prst="rect">
            <a:avLst/>
          </a:prstGeom>
        </p:spPr>
      </p:pic>
      <p:pic>
        <p:nvPicPr>
          <p:cNvPr id="4" name="Picture 3">
            <a:extLst>
              <a:ext uri="{FF2B5EF4-FFF2-40B4-BE49-F238E27FC236}">
                <a16:creationId xmlns:a16="http://schemas.microsoft.com/office/drawing/2014/main" id="{C48BED35-8E84-9ED1-4C45-34352837579E}"/>
              </a:ext>
            </a:extLst>
          </p:cNvPr>
          <p:cNvPicPr>
            <a:picLocks noChangeAspect="1"/>
          </p:cNvPicPr>
          <p:nvPr/>
        </p:nvPicPr>
        <p:blipFill>
          <a:blip r:embed="rId4"/>
          <a:stretch>
            <a:fillRect/>
          </a:stretch>
        </p:blipFill>
        <p:spPr>
          <a:xfrm>
            <a:off x="8077200" y="3600903"/>
            <a:ext cx="4114800" cy="3257097"/>
          </a:xfrm>
          <a:prstGeom prst="rect">
            <a:avLst/>
          </a:prstGeom>
        </p:spPr>
      </p:pic>
      <p:pic>
        <p:nvPicPr>
          <p:cNvPr id="5" name="Picture 4">
            <a:extLst>
              <a:ext uri="{FF2B5EF4-FFF2-40B4-BE49-F238E27FC236}">
                <a16:creationId xmlns:a16="http://schemas.microsoft.com/office/drawing/2014/main" id="{2B0051C8-C8E9-EB37-ADD1-0231F05045EA}"/>
              </a:ext>
            </a:extLst>
          </p:cNvPr>
          <p:cNvPicPr>
            <a:picLocks noChangeAspect="1"/>
          </p:cNvPicPr>
          <p:nvPr/>
        </p:nvPicPr>
        <p:blipFill>
          <a:blip r:embed="rId5"/>
          <a:stretch>
            <a:fillRect/>
          </a:stretch>
        </p:blipFill>
        <p:spPr>
          <a:xfrm>
            <a:off x="5114044" y="4843508"/>
            <a:ext cx="2860579" cy="2014492"/>
          </a:xfrm>
          <a:prstGeom prst="rect">
            <a:avLst/>
          </a:prstGeom>
        </p:spPr>
      </p:pic>
      <p:pic>
        <p:nvPicPr>
          <p:cNvPr id="7" name="Picture 6">
            <a:extLst>
              <a:ext uri="{FF2B5EF4-FFF2-40B4-BE49-F238E27FC236}">
                <a16:creationId xmlns:a16="http://schemas.microsoft.com/office/drawing/2014/main" id="{32E13685-2B53-CA58-34C7-777FD87D5802}"/>
              </a:ext>
            </a:extLst>
          </p:cNvPr>
          <p:cNvPicPr>
            <a:picLocks noChangeAspect="1"/>
          </p:cNvPicPr>
          <p:nvPr/>
        </p:nvPicPr>
        <p:blipFill>
          <a:blip r:embed="rId6"/>
          <a:stretch>
            <a:fillRect/>
          </a:stretch>
        </p:blipFill>
        <p:spPr>
          <a:xfrm>
            <a:off x="5114044" y="2426729"/>
            <a:ext cx="2860579" cy="2258352"/>
          </a:xfrm>
          <a:prstGeom prst="rect">
            <a:avLst/>
          </a:prstGeom>
        </p:spPr>
      </p:pic>
    </p:spTree>
    <p:extLst>
      <p:ext uri="{BB962C8B-B14F-4D97-AF65-F5344CB8AC3E}">
        <p14:creationId xmlns:p14="http://schemas.microsoft.com/office/powerpoint/2010/main" val="37891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B4465-2816-78C2-FB1C-D35E2E30184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DE42EB5-F50B-0652-DBD1-4D261AF5B876}"/>
              </a:ext>
            </a:extLst>
          </p:cNvPr>
          <p:cNvSpPr txBox="1"/>
          <p:nvPr/>
        </p:nvSpPr>
        <p:spPr>
          <a:xfrm>
            <a:off x="-1" y="0"/>
            <a:ext cx="5265420" cy="4893647"/>
          </a:xfrm>
          <a:prstGeom prst="rect">
            <a:avLst/>
          </a:prstGeom>
          <a:noFill/>
        </p:spPr>
        <p:txBody>
          <a:bodyPr wrap="square">
            <a:spAutoFit/>
          </a:bodyPr>
          <a:lstStyle/>
          <a:p>
            <a:r>
              <a:rPr lang="en-US" sz="2400" b="1" dirty="0"/>
              <a:t>Life While Incarcerated: Community</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The design of a typical residential block provided many opportunities for social interaction that fostered a sense of community, but the arrangement also strained family structures. A block had two sides divided by the mess hall, laundry/toilet building, and a public open space, creating two distinct neighborhoods. Each side contained three lanes, or </a:t>
            </a:r>
            <a:r>
              <a:rPr lang="en-US" sz="1600" dirty="0" err="1"/>
              <a:t>tonari</a:t>
            </a:r>
            <a:r>
              <a:rPr lang="en-US" sz="1600" dirty="0"/>
              <a:t> </a:t>
            </a:r>
            <a:r>
              <a:rPr lang="en-US" sz="1600" dirty="0" err="1"/>
              <a:t>gumi</a:t>
            </a:r>
            <a:r>
              <a:rPr lang="en-US" sz="1600" dirty="0"/>
              <a:t>, created by facing barracks. The block side was an area of close personal and social relations, in which visiting and cooperation on household duties between </a:t>
            </a:r>
            <a:r>
              <a:rPr lang="en-US" sz="1600" dirty="0" err="1"/>
              <a:t>tonari</a:t>
            </a:r>
            <a:r>
              <a:rPr lang="en-US" sz="1600" dirty="0"/>
              <a:t> </a:t>
            </a:r>
            <a:r>
              <a:rPr lang="en-US" sz="1600" dirty="0" err="1"/>
              <a:t>gumi</a:t>
            </a:r>
            <a:r>
              <a:rPr lang="en-US" sz="1600" dirty="0"/>
              <a:t> was common.</a:t>
            </a:r>
          </a:p>
          <a:p>
            <a:endParaRPr lang="en-US" sz="1600" dirty="0"/>
          </a:p>
          <a:p>
            <a:r>
              <a:rPr lang="en-US" sz="1600" dirty="0"/>
              <a:t>The central mess hall brought the entire block together several times a day for meals and served as a meeting space for a variety of other activities. Youth enjoyed the chance to eat with friends, but many parents found the loss of a family mealtime difficult.</a:t>
            </a:r>
            <a:endParaRPr lang="en-US" sz="1400" dirty="0"/>
          </a:p>
        </p:txBody>
      </p:sp>
      <p:pic>
        <p:nvPicPr>
          <p:cNvPr id="2" name="Picture 1">
            <a:extLst>
              <a:ext uri="{FF2B5EF4-FFF2-40B4-BE49-F238E27FC236}">
                <a16:creationId xmlns:a16="http://schemas.microsoft.com/office/drawing/2014/main" id="{3004AB5D-E801-E72E-B687-8883F2CB0ED1}"/>
              </a:ext>
            </a:extLst>
          </p:cNvPr>
          <p:cNvPicPr>
            <a:picLocks noChangeAspect="1"/>
          </p:cNvPicPr>
          <p:nvPr/>
        </p:nvPicPr>
        <p:blipFill>
          <a:blip r:embed="rId2"/>
          <a:stretch>
            <a:fillRect/>
          </a:stretch>
        </p:blipFill>
        <p:spPr>
          <a:xfrm>
            <a:off x="5329654" y="-1"/>
            <a:ext cx="6866538" cy="6858001"/>
          </a:xfrm>
          <a:prstGeom prst="rect">
            <a:avLst/>
          </a:prstGeom>
        </p:spPr>
      </p:pic>
      <p:pic>
        <p:nvPicPr>
          <p:cNvPr id="3" name="Picture 2">
            <a:extLst>
              <a:ext uri="{FF2B5EF4-FFF2-40B4-BE49-F238E27FC236}">
                <a16:creationId xmlns:a16="http://schemas.microsoft.com/office/drawing/2014/main" id="{1877C486-BF1D-53AF-CA7D-B758E966477E}"/>
              </a:ext>
            </a:extLst>
          </p:cNvPr>
          <p:cNvPicPr>
            <a:picLocks noChangeAspect="1"/>
          </p:cNvPicPr>
          <p:nvPr/>
        </p:nvPicPr>
        <p:blipFill>
          <a:blip r:embed="rId3" cstate="screen">
            <a:extLst>
              <a:ext uri="{28A0092B-C50C-407E-A947-70E740481C1C}">
                <a14:useLocalDpi xmlns:a14="http://schemas.microsoft.com/office/drawing/2010/main"/>
              </a:ext>
            </a:extLst>
          </a:blip>
          <a:srcRect t="33387"/>
          <a:stretch>
            <a:fillRect/>
          </a:stretch>
        </p:blipFill>
        <p:spPr>
          <a:xfrm>
            <a:off x="0" y="4893646"/>
            <a:ext cx="5196254" cy="1964353"/>
          </a:xfrm>
          <a:prstGeom prst="rect">
            <a:avLst/>
          </a:prstGeom>
        </p:spPr>
      </p:pic>
    </p:spTree>
    <p:extLst>
      <p:ext uri="{BB962C8B-B14F-4D97-AF65-F5344CB8AC3E}">
        <p14:creationId xmlns:p14="http://schemas.microsoft.com/office/powerpoint/2010/main" val="3775951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D0ADC-5E67-9A2F-21F8-8160FB968EC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9DD97FB-2AA9-B959-B51B-8444A03E09D5}"/>
              </a:ext>
            </a:extLst>
          </p:cNvPr>
          <p:cNvSpPr txBox="1"/>
          <p:nvPr/>
        </p:nvSpPr>
        <p:spPr>
          <a:xfrm>
            <a:off x="-1" y="0"/>
            <a:ext cx="5767756" cy="3662541"/>
          </a:xfrm>
          <a:prstGeom prst="rect">
            <a:avLst/>
          </a:prstGeom>
          <a:noFill/>
        </p:spPr>
        <p:txBody>
          <a:bodyPr wrap="square">
            <a:spAutoFit/>
          </a:bodyPr>
          <a:lstStyle/>
          <a:p>
            <a:r>
              <a:rPr lang="en-US" sz="2400" b="1" dirty="0"/>
              <a:t>Life While Incarcerated: Transformations</a:t>
            </a:r>
          </a:p>
          <a:p>
            <a:r>
              <a:rPr lang="en-US" sz="1600" dirty="0"/>
              <a:t>1942 – 1945</a:t>
            </a:r>
            <a:endParaRPr lang="en-US" sz="1600" b="0" i="0" dirty="0">
              <a:effectLst/>
            </a:endParaRPr>
          </a:p>
          <a:p>
            <a:pPr algn="l">
              <a:buNone/>
            </a:pPr>
            <a:r>
              <a:rPr lang="en-US" sz="1600" b="0" i="0" dirty="0">
                <a:effectLst/>
              </a:rPr>
              <a:t> </a:t>
            </a:r>
            <a:endParaRPr lang="en-US" sz="1100" b="0" i="0" dirty="0">
              <a:effectLst/>
            </a:endParaRPr>
          </a:p>
          <a:p>
            <a:r>
              <a:rPr lang="en-US" sz="1600" dirty="0"/>
              <a:t>Arriving </a:t>
            </a:r>
            <a:r>
              <a:rPr lang="en-US" sz="1600" dirty="0" err="1"/>
              <a:t>incarcerees</a:t>
            </a:r>
            <a:r>
              <a:rPr lang="en-US" sz="1600" dirty="0"/>
              <a:t> faced bleak conditions. The camp was a barren and muddy mess, their one-room apartments were unfinished and barely furnished, and they were only allowed to bring what they could carry. They immediately began to improvise and improve their living conditions, scavenging scrap wood from construction sites to make shelves, interior partitions, furniture, and boardwalks. They built covered porches, awnings, pergolas, and added back doors to mitigate stifling heat and humidity. </a:t>
            </a:r>
            <a:r>
              <a:rPr lang="en-US" sz="1600" dirty="0" err="1"/>
              <a:t>Incarcerees</a:t>
            </a:r>
            <a:r>
              <a:rPr lang="en-US" sz="1600" dirty="0"/>
              <a:t> planted flower and vegetable gardens, particularly in the </a:t>
            </a:r>
            <a:r>
              <a:rPr lang="en-US" sz="1600" dirty="0" err="1"/>
              <a:t>tonari</a:t>
            </a:r>
            <a:r>
              <a:rPr lang="en-US" sz="1600" dirty="0"/>
              <a:t> </a:t>
            </a:r>
            <a:r>
              <a:rPr lang="en-US" sz="1600" dirty="0" err="1"/>
              <a:t>gumi</a:t>
            </a:r>
            <a:r>
              <a:rPr lang="en-US" sz="1600" dirty="0"/>
              <a:t>. In many instances, </a:t>
            </a:r>
            <a:r>
              <a:rPr lang="en-US" sz="1600" dirty="0" err="1"/>
              <a:t>incarcerees</a:t>
            </a:r>
            <a:r>
              <a:rPr lang="en-US" sz="1600" dirty="0"/>
              <a:t> worked together and blocks became a source of pride for both the residents and the WRA.</a:t>
            </a:r>
            <a:endParaRPr lang="en-US" sz="1400" dirty="0"/>
          </a:p>
        </p:txBody>
      </p:sp>
      <p:pic>
        <p:nvPicPr>
          <p:cNvPr id="4" name="Picture 3">
            <a:extLst>
              <a:ext uri="{FF2B5EF4-FFF2-40B4-BE49-F238E27FC236}">
                <a16:creationId xmlns:a16="http://schemas.microsoft.com/office/drawing/2014/main" id="{E8062837-EC9C-E912-89AA-770500882E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13" t="2819" r="3113" b="2819"/>
          <a:stretch/>
        </p:blipFill>
        <p:spPr>
          <a:xfrm>
            <a:off x="5767754" y="0"/>
            <a:ext cx="6424246" cy="6851170"/>
          </a:xfrm>
          <a:prstGeom prst="rect">
            <a:avLst/>
          </a:prstGeom>
        </p:spPr>
      </p:pic>
      <p:pic>
        <p:nvPicPr>
          <p:cNvPr id="5" name="Picture 4">
            <a:extLst>
              <a:ext uri="{FF2B5EF4-FFF2-40B4-BE49-F238E27FC236}">
                <a16:creationId xmlns:a16="http://schemas.microsoft.com/office/drawing/2014/main" id="{AAF13DE0-937C-19AC-F62A-AA8E6BD36B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4536"/>
          <a:stretch>
            <a:fillRect/>
          </a:stretch>
        </p:blipFill>
        <p:spPr>
          <a:xfrm>
            <a:off x="-1" y="3662541"/>
            <a:ext cx="5635869" cy="3188629"/>
          </a:xfrm>
          <a:prstGeom prst="rect">
            <a:avLst/>
          </a:prstGeom>
        </p:spPr>
      </p:pic>
    </p:spTree>
    <p:extLst>
      <p:ext uri="{BB962C8B-B14F-4D97-AF65-F5344CB8AC3E}">
        <p14:creationId xmlns:p14="http://schemas.microsoft.com/office/powerpoint/2010/main" val="554801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7C1EC1-1ECF-3A8A-F7A6-6F3D00ACFA50}"/>
              </a:ext>
            </a:extLst>
          </p:cNvPr>
          <p:cNvPicPr>
            <a:picLocks noChangeAspect="1"/>
          </p:cNvPicPr>
          <p:nvPr/>
        </p:nvPicPr>
        <p:blipFill rotWithShape="1">
          <a:blip r:embed="rId2">
            <a:extLst>
              <a:ext uri="{28A0092B-C50C-407E-A947-70E740481C1C}">
                <a14:useLocalDpi xmlns:a14="http://schemas.microsoft.com/office/drawing/2010/main"/>
              </a:ext>
            </a:extLst>
          </a:blip>
          <a:srcRect t="33603" b="9578"/>
          <a:stretch>
            <a:fillRect/>
          </a:stretch>
        </p:blipFill>
        <p:spPr>
          <a:xfrm>
            <a:off x="0" y="0"/>
            <a:ext cx="12192000" cy="6858000"/>
          </a:xfrm>
          <a:prstGeom prst="rect">
            <a:avLst/>
          </a:prstGeom>
        </p:spPr>
      </p:pic>
    </p:spTree>
    <p:extLst>
      <p:ext uri="{BB962C8B-B14F-4D97-AF65-F5344CB8AC3E}">
        <p14:creationId xmlns:p14="http://schemas.microsoft.com/office/powerpoint/2010/main" val="3015582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B2507-60E6-B597-BACE-370184D4548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B249C34-1DB8-86D2-605A-A4C8DEF13927}"/>
              </a:ext>
            </a:extLst>
          </p:cNvPr>
          <p:cNvSpPr txBox="1"/>
          <p:nvPr/>
        </p:nvSpPr>
        <p:spPr>
          <a:xfrm>
            <a:off x="-2" y="0"/>
            <a:ext cx="5910074" cy="1938992"/>
          </a:xfrm>
          <a:prstGeom prst="rect">
            <a:avLst/>
          </a:prstGeom>
          <a:noFill/>
        </p:spPr>
        <p:txBody>
          <a:bodyPr wrap="square">
            <a:spAutoFit/>
          </a:bodyPr>
          <a:lstStyle/>
          <a:p>
            <a:r>
              <a:rPr lang="en-US" sz="2400" b="1" dirty="0"/>
              <a:t>Jerome Concentration Camp Closes</a:t>
            </a:r>
          </a:p>
          <a:p>
            <a:r>
              <a:rPr lang="en-US" sz="1600" dirty="0"/>
              <a:t>June 1944</a:t>
            </a:r>
            <a:endParaRPr lang="en-US" sz="1600" b="0" i="0" dirty="0">
              <a:effectLst/>
            </a:endParaRPr>
          </a:p>
          <a:p>
            <a:pPr algn="l">
              <a:buNone/>
            </a:pPr>
            <a:r>
              <a:rPr lang="en-US" sz="1600" b="0" i="0" dirty="0">
                <a:effectLst/>
              </a:rPr>
              <a:t> </a:t>
            </a:r>
            <a:endParaRPr lang="en-US" sz="1100" b="0" i="0" dirty="0">
              <a:effectLst/>
            </a:endParaRPr>
          </a:p>
          <a:p>
            <a:r>
              <a:rPr lang="en-US" sz="1600" dirty="0"/>
              <a:t>The closure of the Jerome War Relocation Center begins June 5 and concludes June 24. In total, 2,533 </a:t>
            </a:r>
            <a:r>
              <a:rPr lang="en-US" sz="1600" dirty="0" err="1"/>
              <a:t>incarcerees</a:t>
            </a:r>
            <a:r>
              <a:rPr lang="en-US" sz="1600" dirty="0"/>
              <a:t> from Jerome choose to relocate to Rohwer and the rest go to other camps. Jerome was the last camp to open and the first to close.</a:t>
            </a:r>
          </a:p>
        </p:txBody>
      </p:sp>
      <p:pic>
        <p:nvPicPr>
          <p:cNvPr id="2" name="Picture 1">
            <a:extLst>
              <a:ext uri="{FF2B5EF4-FFF2-40B4-BE49-F238E27FC236}">
                <a16:creationId xmlns:a16="http://schemas.microsoft.com/office/drawing/2014/main" id="{BFCFFA1B-0D25-44B3-E96F-9944A95A204A}"/>
              </a:ext>
            </a:extLst>
          </p:cNvPr>
          <p:cNvPicPr>
            <a:picLocks noChangeAspect="1"/>
          </p:cNvPicPr>
          <p:nvPr/>
        </p:nvPicPr>
        <p:blipFill>
          <a:blip r:embed="rId3"/>
          <a:stretch>
            <a:fillRect/>
          </a:stretch>
        </p:blipFill>
        <p:spPr>
          <a:xfrm>
            <a:off x="5910072" y="2079247"/>
            <a:ext cx="6281928" cy="4778753"/>
          </a:xfrm>
          <a:prstGeom prst="rect">
            <a:avLst/>
          </a:prstGeom>
        </p:spPr>
      </p:pic>
      <p:pic>
        <p:nvPicPr>
          <p:cNvPr id="3" name="Picture 2">
            <a:extLst>
              <a:ext uri="{FF2B5EF4-FFF2-40B4-BE49-F238E27FC236}">
                <a16:creationId xmlns:a16="http://schemas.microsoft.com/office/drawing/2014/main" id="{9367B55D-3CE4-CC78-D6D7-4165065D7197}"/>
              </a:ext>
            </a:extLst>
          </p:cNvPr>
          <p:cNvPicPr>
            <a:picLocks noChangeAspect="1"/>
          </p:cNvPicPr>
          <p:nvPr/>
        </p:nvPicPr>
        <p:blipFill>
          <a:blip r:embed="rId4"/>
          <a:srcRect b="81877"/>
          <a:stretch>
            <a:fillRect/>
          </a:stretch>
        </p:blipFill>
        <p:spPr>
          <a:xfrm>
            <a:off x="5910072" y="0"/>
            <a:ext cx="6281928" cy="1906368"/>
          </a:xfrm>
          <a:prstGeom prst="rect">
            <a:avLst/>
          </a:prstGeom>
        </p:spPr>
      </p:pic>
      <p:pic>
        <p:nvPicPr>
          <p:cNvPr id="7" name="Picture 6">
            <a:extLst>
              <a:ext uri="{FF2B5EF4-FFF2-40B4-BE49-F238E27FC236}">
                <a16:creationId xmlns:a16="http://schemas.microsoft.com/office/drawing/2014/main" id="{28EBB26C-8369-C020-55C9-54144A1B2DA1}"/>
              </a:ext>
            </a:extLst>
          </p:cNvPr>
          <p:cNvPicPr>
            <a:picLocks noChangeAspect="1"/>
          </p:cNvPicPr>
          <p:nvPr/>
        </p:nvPicPr>
        <p:blipFill>
          <a:blip r:embed="rId5"/>
          <a:stretch>
            <a:fillRect/>
          </a:stretch>
        </p:blipFill>
        <p:spPr>
          <a:xfrm>
            <a:off x="-2" y="1937783"/>
            <a:ext cx="5770485" cy="4459761"/>
          </a:xfrm>
          <a:prstGeom prst="rect">
            <a:avLst/>
          </a:prstGeom>
        </p:spPr>
      </p:pic>
      <p:sp>
        <p:nvSpPr>
          <p:cNvPr id="9" name="TextBox 8">
            <a:extLst>
              <a:ext uri="{FF2B5EF4-FFF2-40B4-BE49-F238E27FC236}">
                <a16:creationId xmlns:a16="http://schemas.microsoft.com/office/drawing/2014/main" id="{9A006A4F-CDAD-DDD4-FC6D-294714134C93}"/>
              </a:ext>
            </a:extLst>
          </p:cNvPr>
          <p:cNvSpPr txBox="1"/>
          <p:nvPr/>
        </p:nvSpPr>
        <p:spPr>
          <a:xfrm>
            <a:off x="0" y="6396335"/>
            <a:ext cx="5770485" cy="461665"/>
          </a:xfrm>
          <a:prstGeom prst="rect">
            <a:avLst/>
          </a:prstGeom>
          <a:noFill/>
        </p:spPr>
        <p:txBody>
          <a:bodyPr wrap="square">
            <a:spAutoFit/>
          </a:bodyPr>
          <a:lstStyle/>
          <a:p>
            <a:r>
              <a:rPr lang="en-US" sz="1200" dirty="0"/>
              <a:t>Rohwer welcomes Jerome </a:t>
            </a:r>
            <a:r>
              <a:rPr lang="en-US" sz="1200" dirty="0" err="1"/>
              <a:t>incarcerees</a:t>
            </a:r>
            <a:r>
              <a:rPr lang="en-US" sz="1200" dirty="0"/>
              <a:t> (above) as Denson High School students in Jerome say goodbye to friends bound for different camps (right).</a:t>
            </a:r>
          </a:p>
        </p:txBody>
      </p:sp>
    </p:spTree>
    <p:extLst>
      <p:ext uri="{BB962C8B-B14F-4D97-AF65-F5344CB8AC3E}">
        <p14:creationId xmlns:p14="http://schemas.microsoft.com/office/powerpoint/2010/main" val="3184712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9EF7B-708C-E710-346D-CFFDAFBA9A4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5BB8DD5-8A35-0F02-3875-233D06F28D06}"/>
              </a:ext>
            </a:extLst>
          </p:cNvPr>
          <p:cNvSpPr txBox="1"/>
          <p:nvPr/>
        </p:nvSpPr>
        <p:spPr>
          <a:xfrm>
            <a:off x="-3" y="0"/>
            <a:ext cx="9119891" cy="1446550"/>
          </a:xfrm>
          <a:prstGeom prst="rect">
            <a:avLst/>
          </a:prstGeom>
          <a:noFill/>
        </p:spPr>
        <p:txBody>
          <a:bodyPr wrap="square">
            <a:spAutoFit/>
          </a:bodyPr>
          <a:lstStyle/>
          <a:p>
            <a:r>
              <a:rPr lang="en-US" sz="2400" b="1" dirty="0"/>
              <a:t>POW Camp Dermott Opens</a:t>
            </a:r>
          </a:p>
          <a:p>
            <a:r>
              <a:rPr lang="en-US" sz="1600" dirty="0"/>
              <a:t>October 10, 1944</a:t>
            </a:r>
            <a:endParaRPr lang="en-US" sz="1600" b="0" i="0" dirty="0">
              <a:effectLst/>
            </a:endParaRPr>
          </a:p>
          <a:p>
            <a:pPr algn="l">
              <a:buNone/>
            </a:pPr>
            <a:r>
              <a:rPr lang="en-US" sz="1600" b="0" i="0" dirty="0">
                <a:effectLst/>
              </a:rPr>
              <a:t> </a:t>
            </a:r>
            <a:endParaRPr lang="en-US" sz="1100" b="0" i="0" dirty="0">
              <a:effectLst/>
            </a:endParaRPr>
          </a:p>
          <a:p>
            <a:r>
              <a:rPr lang="en-US" sz="1600" dirty="0"/>
              <a:t>The former Jerome Relocation Center reopens as Camp Dermott, a prisoner of war camp that housed many as 5,400 Nazi soldiers and officers.</a:t>
            </a:r>
          </a:p>
        </p:txBody>
      </p:sp>
      <p:sp>
        <p:nvSpPr>
          <p:cNvPr id="9" name="TextBox 8">
            <a:extLst>
              <a:ext uri="{FF2B5EF4-FFF2-40B4-BE49-F238E27FC236}">
                <a16:creationId xmlns:a16="http://schemas.microsoft.com/office/drawing/2014/main" id="{B1E6D44C-AFFC-F966-5046-D116974CAD8E}"/>
              </a:ext>
            </a:extLst>
          </p:cNvPr>
          <p:cNvSpPr txBox="1"/>
          <p:nvPr/>
        </p:nvSpPr>
        <p:spPr>
          <a:xfrm>
            <a:off x="0" y="6581000"/>
            <a:ext cx="8966446" cy="276999"/>
          </a:xfrm>
          <a:prstGeom prst="rect">
            <a:avLst/>
          </a:prstGeom>
          <a:noFill/>
        </p:spPr>
        <p:txBody>
          <a:bodyPr wrap="square">
            <a:spAutoFit/>
          </a:bodyPr>
          <a:lstStyle/>
          <a:p>
            <a:r>
              <a:rPr lang="en-US" sz="1200" dirty="0"/>
              <a:t>The core of Jerome Relocation Center (shown here in 1942) was reopened three months after closure as POW Camp Dermott.</a:t>
            </a:r>
          </a:p>
        </p:txBody>
      </p:sp>
      <p:pic>
        <p:nvPicPr>
          <p:cNvPr id="4" name="Picture 3" descr="fifty plain long wooden buildings interlaced with roads">
            <a:extLst>
              <a:ext uri="{FF2B5EF4-FFF2-40B4-BE49-F238E27FC236}">
                <a16:creationId xmlns:a16="http://schemas.microsoft.com/office/drawing/2014/main" id="{58DD9476-17AE-EF09-D510-F4448C226DEA}"/>
              </a:ext>
            </a:extLst>
          </p:cNvPr>
          <p:cNvPicPr>
            <a:picLocks noChangeAspect="1"/>
          </p:cNvPicPr>
          <p:nvPr/>
        </p:nvPicPr>
        <p:blipFill>
          <a:blip r:embed="rId3"/>
          <a:stretch>
            <a:fillRect/>
          </a:stretch>
        </p:blipFill>
        <p:spPr>
          <a:xfrm>
            <a:off x="-3" y="2396657"/>
            <a:ext cx="8966449" cy="4184343"/>
          </a:xfrm>
          <a:prstGeom prst="rect">
            <a:avLst/>
          </a:prstGeom>
        </p:spPr>
      </p:pic>
      <p:pic>
        <p:nvPicPr>
          <p:cNvPr id="5" name="Picture 4">
            <a:extLst>
              <a:ext uri="{FF2B5EF4-FFF2-40B4-BE49-F238E27FC236}">
                <a16:creationId xmlns:a16="http://schemas.microsoft.com/office/drawing/2014/main" id="{9E569004-A535-C0D6-4FFB-6CD128C50DB3}"/>
              </a:ext>
            </a:extLst>
          </p:cNvPr>
          <p:cNvPicPr>
            <a:picLocks noChangeAspect="1"/>
          </p:cNvPicPr>
          <p:nvPr/>
        </p:nvPicPr>
        <p:blipFill>
          <a:blip r:embed="rId4"/>
          <a:srcRect b="48091"/>
          <a:stretch>
            <a:fillRect/>
          </a:stretch>
        </p:blipFill>
        <p:spPr>
          <a:xfrm>
            <a:off x="9119889" y="0"/>
            <a:ext cx="3039360" cy="6857999"/>
          </a:xfrm>
          <a:prstGeom prst="rect">
            <a:avLst/>
          </a:prstGeom>
        </p:spPr>
      </p:pic>
    </p:spTree>
    <p:extLst>
      <p:ext uri="{BB962C8B-B14F-4D97-AF65-F5344CB8AC3E}">
        <p14:creationId xmlns:p14="http://schemas.microsoft.com/office/powerpoint/2010/main" val="3645093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CCBE7-37A0-6BF3-270F-0870DDE545C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C5CDE11-2BBE-3543-930E-CA5645BCAD19}"/>
              </a:ext>
            </a:extLst>
          </p:cNvPr>
          <p:cNvSpPr txBox="1"/>
          <p:nvPr/>
        </p:nvSpPr>
        <p:spPr>
          <a:xfrm>
            <a:off x="-2" y="0"/>
            <a:ext cx="6838680" cy="1938992"/>
          </a:xfrm>
          <a:prstGeom prst="rect">
            <a:avLst/>
          </a:prstGeom>
          <a:noFill/>
        </p:spPr>
        <p:txBody>
          <a:bodyPr wrap="square">
            <a:spAutoFit/>
          </a:bodyPr>
          <a:lstStyle/>
          <a:p>
            <a:r>
              <a:rPr lang="en-US" sz="2400" b="1" dirty="0"/>
              <a:t>Exclusion Policy Ends</a:t>
            </a:r>
          </a:p>
          <a:p>
            <a:r>
              <a:rPr lang="en-US" sz="1600" dirty="0"/>
              <a:t>December 17, 1944</a:t>
            </a:r>
            <a:endParaRPr lang="en-US" sz="1600" b="0" i="0" dirty="0">
              <a:effectLst/>
            </a:endParaRPr>
          </a:p>
          <a:p>
            <a:pPr algn="l">
              <a:buNone/>
            </a:pPr>
            <a:r>
              <a:rPr lang="en-US" sz="1600" b="0" i="0" dirty="0">
                <a:effectLst/>
              </a:rPr>
              <a:t> </a:t>
            </a:r>
            <a:endParaRPr lang="en-US" sz="1100" b="0" i="0" dirty="0">
              <a:effectLst/>
            </a:endParaRPr>
          </a:p>
          <a:p>
            <a:r>
              <a:rPr lang="en-US" sz="1600" dirty="0"/>
              <a:t>Major General Henry C. Pratt announces that Japanese Americans can return to the West Coast beginning midnight January 2, 1945. A special edition of the Rohwer Outpost makes the announcement on December 20. Former Rohwer </a:t>
            </a:r>
            <a:r>
              <a:rPr lang="en-US" sz="1600" dirty="0" err="1"/>
              <a:t>incarcerees</a:t>
            </a:r>
            <a:r>
              <a:rPr lang="en-US" sz="1600" dirty="0"/>
              <a:t> who had moved to other states are the among the first to return.</a:t>
            </a:r>
          </a:p>
        </p:txBody>
      </p:sp>
      <p:sp>
        <p:nvSpPr>
          <p:cNvPr id="9" name="TextBox 8">
            <a:extLst>
              <a:ext uri="{FF2B5EF4-FFF2-40B4-BE49-F238E27FC236}">
                <a16:creationId xmlns:a16="http://schemas.microsoft.com/office/drawing/2014/main" id="{6C2958E2-0BB8-A35C-913B-AC3B06E15A01}"/>
              </a:ext>
            </a:extLst>
          </p:cNvPr>
          <p:cNvSpPr txBox="1"/>
          <p:nvPr/>
        </p:nvSpPr>
        <p:spPr>
          <a:xfrm>
            <a:off x="0" y="6581000"/>
            <a:ext cx="8966446" cy="276999"/>
          </a:xfrm>
          <a:prstGeom prst="rect">
            <a:avLst/>
          </a:prstGeom>
          <a:noFill/>
        </p:spPr>
        <p:txBody>
          <a:bodyPr wrap="square">
            <a:spAutoFit/>
          </a:bodyPr>
          <a:lstStyle/>
          <a:p>
            <a:r>
              <a:rPr lang="en-US" sz="1200" dirty="0"/>
              <a:t>Former Rohwer </a:t>
            </a:r>
            <a:r>
              <a:rPr lang="en-US" sz="1200" dirty="0" err="1"/>
              <a:t>incarcerees</a:t>
            </a:r>
            <a:r>
              <a:rPr lang="en-US" sz="1200" dirty="0"/>
              <a:t> return to Sacramento.</a:t>
            </a:r>
          </a:p>
        </p:txBody>
      </p:sp>
      <p:pic>
        <p:nvPicPr>
          <p:cNvPr id="2" name="Picture 1">
            <a:extLst>
              <a:ext uri="{FF2B5EF4-FFF2-40B4-BE49-F238E27FC236}">
                <a16:creationId xmlns:a16="http://schemas.microsoft.com/office/drawing/2014/main" id="{962485EB-0601-E9CA-6CD3-78B6DE5268CA}"/>
              </a:ext>
            </a:extLst>
          </p:cNvPr>
          <p:cNvPicPr>
            <a:picLocks noChangeAspect="1"/>
          </p:cNvPicPr>
          <p:nvPr/>
        </p:nvPicPr>
        <p:blipFill>
          <a:blip r:embed="rId3"/>
          <a:srcRect b="21598"/>
          <a:stretch>
            <a:fillRect/>
          </a:stretch>
        </p:blipFill>
        <p:spPr>
          <a:xfrm>
            <a:off x="6838677" y="0"/>
            <a:ext cx="5353323" cy="6857999"/>
          </a:xfrm>
          <a:prstGeom prst="rect">
            <a:avLst/>
          </a:prstGeom>
        </p:spPr>
      </p:pic>
      <p:pic>
        <p:nvPicPr>
          <p:cNvPr id="3" name="Picture 2">
            <a:extLst>
              <a:ext uri="{FF2B5EF4-FFF2-40B4-BE49-F238E27FC236}">
                <a16:creationId xmlns:a16="http://schemas.microsoft.com/office/drawing/2014/main" id="{EB90A161-5634-B9DA-FC09-E77C43185C33}"/>
              </a:ext>
            </a:extLst>
          </p:cNvPr>
          <p:cNvPicPr>
            <a:picLocks noChangeAspect="1"/>
          </p:cNvPicPr>
          <p:nvPr/>
        </p:nvPicPr>
        <p:blipFill>
          <a:blip r:embed="rId4"/>
          <a:srcRect b="2327"/>
          <a:stretch>
            <a:fillRect/>
          </a:stretch>
        </p:blipFill>
        <p:spPr>
          <a:xfrm>
            <a:off x="0" y="1938992"/>
            <a:ext cx="6693763" cy="4642008"/>
          </a:xfrm>
          <a:prstGeom prst="rect">
            <a:avLst/>
          </a:prstGeom>
        </p:spPr>
      </p:pic>
    </p:spTree>
    <p:extLst>
      <p:ext uri="{BB962C8B-B14F-4D97-AF65-F5344CB8AC3E}">
        <p14:creationId xmlns:p14="http://schemas.microsoft.com/office/powerpoint/2010/main" val="3452316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7286E-7A40-148C-6E1D-4D06EA57D7C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EAD8FE4-2F3E-2AEC-C9BD-85D488ED520E}"/>
              </a:ext>
            </a:extLst>
          </p:cNvPr>
          <p:cNvSpPr txBox="1"/>
          <p:nvPr/>
        </p:nvSpPr>
        <p:spPr>
          <a:xfrm>
            <a:off x="-2" y="0"/>
            <a:ext cx="5121900" cy="2185214"/>
          </a:xfrm>
          <a:prstGeom prst="rect">
            <a:avLst/>
          </a:prstGeom>
          <a:noFill/>
        </p:spPr>
        <p:txBody>
          <a:bodyPr wrap="square">
            <a:spAutoFit/>
          </a:bodyPr>
          <a:lstStyle/>
          <a:p>
            <a:r>
              <a:rPr lang="en-US" sz="2400" b="1" dirty="0"/>
              <a:t>Rohwer Closure Announced</a:t>
            </a:r>
          </a:p>
          <a:p>
            <a:r>
              <a:rPr lang="en-US" sz="1600" dirty="0"/>
              <a:t>January 31, 1945</a:t>
            </a:r>
            <a:endParaRPr lang="en-US" sz="1600" b="0" i="0" dirty="0">
              <a:effectLst/>
            </a:endParaRPr>
          </a:p>
          <a:p>
            <a:pPr algn="l">
              <a:buNone/>
            </a:pPr>
            <a:r>
              <a:rPr lang="en-US" sz="1600" b="0" i="0" dirty="0">
                <a:effectLst/>
              </a:rPr>
              <a:t> </a:t>
            </a:r>
            <a:endParaRPr lang="en-US" sz="1100" b="0" i="0" dirty="0">
              <a:effectLst/>
            </a:endParaRPr>
          </a:p>
          <a:p>
            <a:r>
              <a:rPr lang="en-US" sz="1600" dirty="0"/>
              <a:t>The closure of Rohwer and most other remaining camps is announced in the Rohwer Outpost. The closing date is set to January 1, 1946. Relocation efforts increase in Rohwer, with the majority of remaining Japanese Americans wishing to return to California.</a:t>
            </a:r>
          </a:p>
        </p:txBody>
      </p:sp>
      <p:sp>
        <p:nvSpPr>
          <p:cNvPr id="9" name="TextBox 8">
            <a:extLst>
              <a:ext uri="{FF2B5EF4-FFF2-40B4-BE49-F238E27FC236}">
                <a16:creationId xmlns:a16="http://schemas.microsoft.com/office/drawing/2014/main" id="{95366288-0076-72A3-2D51-2274969E646E}"/>
              </a:ext>
            </a:extLst>
          </p:cNvPr>
          <p:cNvSpPr txBox="1"/>
          <p:nvPr/>
        </p:nvSpPr>
        <p:spPr>
          <a:xfrm>
            <a:off x="-2" y="6396335"/>
            <a:ext cx="5121898" cy="461665"/>
          </a:xfrm>
          <a:prstGeom prst="rect">
            <a:avLst/>
          </a:prstGeom>
          <a:noFill/>
        </p:spPr>
        <p:txBody>
          <a:bodyPr wrap="square">
            <a:spAutoFit/>
          </a:bodyPr>
          <a:lstStyle/>
          <a:p>
            <a:r>
              <a:rPr lang="en-US" sz="1200" dirty="0"/>
              <a:t>(Right) Rohwer </a:t>
            </a:r>
            <a:r>
              <a:rPr lang="en-US" sz="1200" dirty="0" err="1"/>
              <a:t>incarceree</a:t>
            </a:r>
            <a:r>
              <a:rPr lang="en-US" sz="1200" dirty="0"/>
              <a:t> and WRA employee Hiroko Fujita hangs up new job offers for other </a:t>
            </a:r>
            <a:r>
              <a:rPr lang="en-US" sz="1200" dirty="0" err="1"/>
              <a:t>incarcerees</a:t>
            </a:r>
            <a:r>
              <a:rPr lang="en-US" sz="1200" dirty="0"/>
              <a:t> seeking relocation.</a:t>
            </a:r>
            <a:endParaRPr lang="en-US" sz="1000" dirty="0"/>
          </a:p>
        </p:txBody>
      </p:sp>
      <p:pic>
        <p:nvPicPr>
          <p:cNvPr id="4" name="Picture 3">
            <a:extLst>
              <a:ext uri="{FF2B5EF4-FFF2-40B4-BE49-F238E27FC236}">
                <a16:creationId xmlns:a16="http://schemas.microsoft.com/office/drawing/2014/main" id="{6B157D40-740F-5B7C-1354-12E3A9FBA45F}"/>
              </a:ext>
            </a:extLst>
          </p:cNvPr>
          <p:cNvPicPr>
            <a:picLocks noChangeAspect="1"/>
          </p:cNvPicPr>
          <p:nvPr/>
        </p:nvPicPr>
        <p:blipFill>
          <a:blip r:embed="rId3"/>
          <a:stretch>
            <a:fillRect/>
          </a:stretch>
        </p:blipFill>
        <p:spPr>
          <a:xfrm>
            <a:off x="5121898" y="0"/>
            <a:ext cx="7070102" cy="6858000"/>
          </a:xfrm>
          <a:prstGeom prst="rect">
            <a:avLst/>
          </a:prstGeom>
        </p:spPr>
      </p:pic>
      <p:pic>
        <p:nvPicPr>
          <p:cNvPr id="5" name="Picture 4">
            <a:extLst>
              <a:ext uri="{FF2B5EF4-FFF2-40B4-BE49-F238E27FC236}">
                <a16:creationId xmlns:a16="http://schemas.microsoft.com/office/drawing/2014/main" id="{DEE81806-4B94-E459-3AA0-2A4AAC7FBFE8}"/>
              </a:ext>
            </a:extLst>
          </p:cNvPr>
          <p:cNvPicPr>
            <a:picLocks noChangeAspect="1"/>
          </p:cNvPicPr>
          <p:nvPr/>
        </p:nvPicPr>
        <p:blipFill>
          <a:blip r:embed="rId4"/>
          <a:srcRect r="27202" b="47449"/>
          <a:stretch>
            <a:fillRect/>
          </a:stretch>
        </p:blipFill>
        <p:spPr>
          <a:xfrm>
            <a:off x="-2" y="2277577"/>
            <a:ext cx="5044623" cy="3726403"/>
          </a:xfrm>
          <a:prstGeom prst="rect">
            <a:avLst/>
          </a:prstGeom>
        </p:spPr>
      </p:pic>
    </p:spTree>
    <p:extLst>
      <p:ext uri="{BB962C8B-B14F-4D97-AF65-F5344CB8AC3E}">
        <p14:creationId xmlns:p14="http://schemas.microsoft.com/office/powerpoint/2010/main" val="1175489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A4CF-7EE4-464F-E6A8-1F1B7228576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2D05BA-BA30-4F13-2E36-83A9B7743D99}"/>
              </a:ext>
            </a:extLst>
          </p:cNvPr>
          <p:cNvPicPr>
            <a:picLocks noChangeAspect="1"/>
          </p:cNvPicPr>
          <p:nvPr/>
        </p:nvPicPr>
        <p:blipFill>
          <a:blip r:embed="rId2"/>
          <a:stretch>
            <a:fillRect/>
          </a:stretch>
        </p:blipFill>
        <p:spPr>
          <a:xfrm>
            <a:off x="3492625" y="0"/>
            <a:ext cx="8699375" cy="6858000"/>
          </a:xfrm>
          <a:prstGeom prst="rect">
            <a:avLst/>
          </a:prstGeom>
        </p:spPr>
      </p:pic>
      <p:sp>
        <p:nvSpPr>
          <p:cNvPr id="6" name="TextBox 5">
            <a:extLst>
              <a:ext uri="{FF2B5EF4-FFF2-40B4-BE49-F238E27FC236}">
                <a16:creationId xmlns:a16="http://schemas.microsoft.com/office/drawing/2014/main" id="{4332209A-759A-C9C6-232F-647D5BF9B731}"/>
              </a:ext>
            </a:extLst>
          </p:cNvPr>
          <p:cNvSpPr txBox="1"/>
          <p:nvPr/>
        </p:nvSpPr>
        <p:spPr>
          <a:xfrm>
            <a:off x="-2" y="0"/>
            <a:ext cx="3492627" cy="3170099"/>
          </a:xfrm>
          <a:prstGeom prst="rect">
            <a:avLst/>
          </a:prstGeom>
          <a:noFill/>
        </p:spPr>
        <p:txBody>
          <a:bodyPr wrap="square">
            <a:spAutoFit/>
          </a:bodyPr>
          <a:lstStyle/>
          <a:p>
            <a:r>
              <a:rPr lang="en-US" sz="2400" b="1" dirty="0"/>
              <a:t>Executive Order 9102</a:t>
            </a:r>
            <a:endParaRPr lang="en-US" sz="2400" b="1" i="0" dirty="0">
              <a:effectLst/>
            </a:endParaRPr>
          </a:p>
          <a:p>
            <a:r>
              <a:rPr lang="en-US" sz="1600" dirty="0"/>
              <a:t>March 18, 1942</a:t>
            </a:r>
            <a:endParaRPr lang="en-US" sz="1600" b="0" i="0" dirty="0">
              <a:effectLst/>
            </a:endParaRPr>
          </a:p>
          <a:p>
            <a:pPr algn="l">
              <a:buNone/>
            </a:pPr>
            <a:r>
              <a:rPr lang="en-US" sz="1600" b="0" i="0" dirty="0">
                <a:effectLst/>
              </a:rPr>
              <a:t> </a:t>
            </a:r>
            <a:endParaRPr lang="en-US" sz="1100" b="0" i="0" dirty="0">
              <a:effectLst/>
            </a:endParaRPr>
          </a:p>
          <a:p>
            <a:r>
              <a:rPr lang="en-US" sz="1600" dirty="0"/>
              <a:t>President Franklin D. Roosevelt signs the executive order that establishes the War Relocation Authority (WRA) to oversee the forced removal and incarceration of Japanese Americans.</a:t>
            </a:r>
          </a:p>
          <a:p>
            <a:endParaRPr lang="en-US" sz="1600" b="0" i="0" dirty="0">
              <a:effectLst/>
            </a:endParaRPr>
          </a:p>
          <a:p>
            <a:r>
              <a:rPr lang="en-US" sz="1600" dirty="0"/>
              <a:t>All people with Japanese ancestry living within the exclusion zone were forced to register with the WRA.</a:t>
            </a:r>
            <a:endParaRPr lang="en-US" sz="1600" b="0" i="0" dirty="0">
              <a:effectLst/>
            </a:endParaRPr>
          </a:p>
        </p:txBody>
      </p:sp>
      <p:sp>
        <p:nvSpPr>
          <p:cNvPr id="10" name="TextBox 9">
            <a:extLst>
              <a:ext uri="{FF2B5EF4-FFF2-40B4-BE49-F238E27FC236}">
                <a16:creationId xmlns:a16="http://schemas.microsoft.com/office/drawing/2014/main" id="{E006105F-0F90-2798-DDB0-90D509DD1494}"/>
              </a:ext>
            </a:extLst>
          </p:cNvPr>
          <p:cNvSpPr txBox="1"/>
          <p:nvPr/>
        </p:nvSpPr>
        <p:spPr>
          <a:xfrm>
            <a:off x="1" y="6027003"/>
            <a:ext cx="3492626" cy="830997"/>
          </a:xfrm>
          <a:prstGeom prst="rect">
            <a:avLst/>
          </a:prstGeom>
          <a:noFill/>
        </p:spPr>
        <p:txBody>
          <a:bodyPr wrap="square">
            <a:spAutoFit/>
          </a:bodyPr>
          <a:lstStyle/>
          <a:p>
            <a:r>
              <a:rPr lang="en-US" sz="1200" dirty="0"/>
              <a:t>This WRA pamphlet was given to all people with Japanese ancestry living within the exclusion zone to explain rules and conditions of evacuation and incarceration.</a:t>
            </a:r>
          </a:p>
        </p:txBody>
      </p:sp>
      <p:pic>
        <p:nvPicPr>
          <p:cNvPr id="5" name="Picture 4">
            <a:extLst>
              <a:ext uri="{FF2B5EF4-FFF2-40B4-BE49-F238E27FC236}">
                <a16:creationId xmlns:a16="http://schemas.microsoft.com/office/drawing/2014/main" id="{ADF3B346-4415-C2C4-FEC2-E3F3BA7FC1C0}"/>
              </a:ext>
            </a:extLst>
          </p:cNvPr>
          <p:cNvPicPr>
            <a:picLocks noChangeAspect="1"/>
          </p:cNvPicPr>
          <p:nvPr/>
        </p:nvPicPr>
        <p:blipFill>
          <a:blip r:embed="rId3"/>
          <a:srcRect l="10486" t="6873" r="9159" b="8591"/>
          <a:stretch>
            <a:fillRect/>
          </a:stretch>
        </p:blipFill>
        <p:spPr>
          <a:xfrm>
            <a:off x="0" y="3186719"/>
            <a:ext cx="3492626" cy="2840284"/>
          </a:xfrm>
          <a:prstGeom prst="rect">
            <a:avLst/>
          </a:prstGeom>
        </p:spPr>
      </p:pic>
    </p:spTree>
    <p:extLst>
      <p:ext uri="{BB962C8B-B14F-4D97-AF65-F5344CB8AC3E}">
        <p14:creationId xmlns:p14="http://schemas.microsoft.com/office/powerpoint/2010/main" val="1931636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EAB86-9D54-9F6E-E54C-2D3778AEA6D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3F1A303-5D73-302F-ED4C-386DC47E9667}"/>
              </a:ext>
            </a:extLst>
          </p:cNvPr>
          <p:cNvSpPr txBox="1"/>
          <p:nvPr/>
        </p:nvSpPr>
        <p:spPr>
          <a:xfrm>
            <a:off x="-2" y="0"/>
            <a:ext cx="6892638" cy="2185214"/>
          </a:xfrm>
          <a:prstGeom prst="rect">
            <a:avLst/>
          </a:prstGeom>
          <a:noFill/>
        </p:spPr>
        <p:txBody>
          <a:bodyPr wrap="square">
            <a:spAutoFit/>
          </a:bodyPr>
          <a:lstStyle/>
          <a:p>
            <a:r>
              <a:rPr lang="en-US" sz="2400" b="1" dirty="0"/>
              <a:t>First Coach from Rohwer Departs for California</a:t>
            </a:r>
          </a:p>
          <a:p>
            <a:r>
              <a:rPr lang="en-US" sz="1600" dirty="0"/>
              <a:t>March 28, 1945</a:t>
            </a:r>
            <a:endParaRPr lang="en-US" sz="1600" b="0" i="0" dirty="0">
              <a:effectLst/>
            </a:endParaRPr>
          </a:p>
          <a:p>
            <a:pPr algn="l">
              <a:buNone/>
            </a:pPr>
            <a:r>
              <a:rPr lang="en-US" sz="1600" b="0" i="0" dirty="0">
                <a:effectLst/>
              </a:rPr>
              <a:t> </a:t>
            </a:r>
            <a:endParaRPr lang="en-US" sz="1100" b="0" i="0" dirty="0">
              <a:effectLst/>
            </a:endParaRPr>
          </a:p>
          <a:p>
            <a:r>
              <a:rPr lang="en-US" sz="1600" dirty="0"/>
              <a:t>The first coach heading to California left Rohwer with 58 people, followed by the first train on July 26 with 417. Some </a:t>
            </a:r>
            <a:r>
              <a:rPr lang="en-US" sz="1600" dirty="0" err="1"/>
              <a:t>incarcerees</a:t>
            </a:r>
            <a:r>
              <a:rPr lang="en-US" sz="1600" dirty="0"/>
              <a:t> had already found other means for returning and gave positive reports. Photographs showing Japanese Americans happily resettled and working were used by the WRA to encourage reluctant </a:t>
            </a:r>
            <a:r>
              <a:rPr lang="en-US" sz="1600" dirty="0" err="1"/>
              <a:t>incarcerees</a:t>
            </a:r>
            <a:r>
              <a:rPr lang="en-US" sz="1600" dirty="0"/>
              <a:t> to leave the camps.</a:t>
            </a:r>
          </a:p>
        </p:txBody>
      </p:sp>
      <p:pic>
        <p:nvPicPr>
          <p:cNvPr id="7" name="Picture 6">
            <a:extLst>
              <a:ext uri="{FF2B5EF4-FFF2-40B4-BE49-F238E27FC236}">
                <a16:creationId xmlns:a16="http://schemas.microsoft.com/office/drawing/2014/main" id="{4DB797F1-E431-DC2D-9536-ACF8FA275685}"/>
              </a:ext>
            </a:extLst>
          </p:cNvPr>
          <p:cNvPicPr>
            <a:picLocks noChangeAspect="1"/>
          </p:cNvPicPr>
          <p:nvPr/>
        </p:nvPicPr>
        <p:blipFill>
          <a:blip r:embed="rId3"/>
          <a:stretch>
            <a:fillRect/>
          </a:stretch>
        </p:blipFill>
        <p:spPr>
          <a:xfrm>
            <a:off x="6892636" y="0"/>
            <a:ext cx="5299364" cy="6858000"/>
          </a:xfrm>
          <a:prstGeom prst="rect">
            <a:avLst/>
          </a:prstGeom>
        </p:spPr>
      </p:pic>
      <p:pic>
        <p:nvPicPr>
          <p:cNvPr id="4" name="Picture 3">
            <a:extLst>
              <a:ext uri="{FF2B5EF4-FFF2-40B4-BE49-F238E27FC236}">
                <a16:creationId xmlns:a16="http://schemas.microsoft.com/office/drawing/2014/main" id="{194953B8-62DE-B066-389F-92080879D673}"/>
              </a:ext>
            </a:extLst>
          </p:cNvPr>
          <p:cNvPicPr>
            <a:picLocks noChangeAspect="1"/>
          </p:cNvPicPr>
          <p:nvPr/>
        </p:nvPicPr>
        <p:blipFill>
          <a:blip r:embed="rId4"/>
          <a:stretch>
            <a:fillRect/>
          </a:stretch>
        </p:blipFill>
        <p:spPr>
          <a:xfrm>
            <a:off x="0" y="2239855"/>
            <a:ext cx="6755907" cy="4618145"/>
          </a:xfrm>
          <a:prstGeom prst="rect">
            <a:avLst/>
          </a:prstGeom>
        </p:spPr>
      </p:pic>
    </p:spTree>
    <p:extLst>
      <p:ext uri="{BB962C8B-B14F-4D97-AF65-F5344CB8AC3E}">
        <p14:creationId xmlns:p14="http://schemas.microsoft.com/office/powerpoint/2010/main" val="1638834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D576C-8B98-CD99-28A6-2A0FC42FD32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AAC1CF6-C8FC-9476-CF91-3B0135D62473}"/>
              </a:ext>
            </a:extLst>
          </p:cNvPr>
          <p:cNvSpPr txBox="1"/>
          <p:nvPr/>
        </p:nvSpPr>
        <p:spPr>
          <a:xfrm>
            <a:off x="-2" y="0"/>
            <a:ext cx="6362702" cy="2677656"/>
          </a:xfrm>
          <a:prstGeom prst="rect">
            <a:avLst/>
          </a:prstGeom>
          <a:noFill/>
        </p:spPr>
        <p:txBody>
          <a:bodyPr wrap="square">
            <a:spAutoFit/>
          </a:bodyPr>
          <a:lstStyle/>
          <a:p>
            <a:r>
              <a:rPr lang="en-US" sz="2400" b="1" dirty="0"/>
              <a:t>Atomic Bombs Dropped, Japan Surrenders</a:t>
            </a:r>
          </a:p>
          <a:p>
            <a:r>
              <a:rPr lang="en-US" sz="1600" dirty="0"/>
              <a:t>August 1945</a:t>
            </a:r>
            <a:endParaRPr lang="en-US" sz="1600" b="0" i="0" dirty="0">
              <a:effectLst/>
            </a:endParaRPr>
          </a:p>
          <a:p>
            <a:pPr algn="l">
              <a:buNone/>
            </a:pPr>
            <a:r>
              <a:rPr lang="en-US" sz="1600" b="0" i="0" dirty="0">
                <a:effectLst/>
              </a:rPr>
              <a:t> </a:t>
            </a:r>
            <a:endParaRPr lang="en-US" sz="1100" b="0" i="0" dirty="0">
              <a:effectLst/>
            </a:endParaRPr>
          </a:p>
          <a:p>
            <a:r>
              <a:rPr lang="en-US" sz="1600" dirty="0"/>
              <a:t>On August 6 the U.S. drops an atomic bomb on Hiroshima, Japan, destroying the city and killing an estimated 20,000 soldiers and 70,000 - 126,000 civilians. Three days later another atomic bomb destroys Nagasaki, killing an estimated 150 soldiers and 39,000 - 80,000 civilians.</a:t>
            </a:r>
          </a:p>
          <a:p>
            <a:endParaRPr lang="en-US" sz="1600" dirty="0"/>
          </a:p>
          <a:p>
            <a:r>
              <a:rPr lang="en-US" sz="1600" dirty="0"/>
              <a:t>Japan's surrender was announced in Japan on August 15, followed by a formal ceremony aboard the USS Missouri on September 2.</a:t>
            </a:r>
          </a:p>
        </p:txBody>
      </p:sp>
      <p:pic>
        <p:nvPicPr>
          <p:cNvPr id="8" name="Picture 7">
            <a:extLst>
              <a:ext uri="{FF2B5EF4-FFF2-40B4-BE49-F238E27FC236}">
                <a16:creationId xmlns:a16="http://schemas.microsoft.com/office/drawing/2014/main" id="{15FD37AA-E8CA-715A-D3EE-186C7E32AB6B}"/>
              </a:ext>
            </a:extLst>
          </p:cNvPr>
          <p:cNvPicPr>
            <a:picLocks noChangeAspect="1"/>
          </p:cNvPicPr>
          <p:nvPr/>
        </p:nvPicPr>
        <p:blipFill>
          <a:blip r:embed="rId3"/>
          <a:stretch>
            <a:fillRect/>
          </a:stretch>
        </p:blipFill>
        <p:spPr>
          <a:xfrm>
            <a:off x="6362700" y="0"/>
            <a:ext cx="5829300" cy="6858000"/>
          </a:xfrm>
          <a:prstGeom prst="rect">
            <a:avLst/>
          </a:prstGeom>
        </p:spPr>
      </p:pic>
      <p:pic>
        <p:nvPicPr>
          <p:cNvPr id="10" name="Picture 9">
            <a:extLst>
              <a:ext uri="{FF2B5EF4-FFF2-40B4-BE49-F238E27FC236}">
                <a16:creationId xmlns:a16="http://schemas.microsoft.com/office/drawing/2014/main" id="{42E76BF5-D841-87B8-B00D-AFF38EF648A2}"/>
              </a:ext>
            </a:extLst>
          </p:cNvPr>
          <p:cNvPicPr>
            <a:picLocks noChangeAspect="1"/>
          </p:cNvPicPr>
          <p:nvPr/>
        </p:nvPicPr>
        <p:blipFill>
          <a:blip r:embed="rId4"/>
          <a:stretch>
            <a:fillRect/>
          </a:stretch>
        </p:blipFill>
        <p:spPr>
          <a:xfrm>
            <a:off x="0" y="3096893"/>
            <a:ext cx="6249882" cy="3761107"/>
          </a:xfrm>
          <a:prstGeom prst="rect">
            <a:avLst/>
          </a:prstGeom>
        </p:spPr>
      </p:pic>
    </p:spTree>
    <p:extLst>
      <p:ext uri="{BB962C8B-B14F-4D97-AF65-F5344CB8AC3E}">
        <p14:creationId xmlns:p14="http://schemas.microsoft.com/office/powerpoint/2010/main" val="366790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B44FC-071B-C527-19D8-B00DA1E4FE4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2CCECD9-9536-66D3-9FDD-8ED7E9364005}"/>
              </a:ext>
            </a:extLst>
          </p:cNvPr>
          <p:cNvSpPr txBox="1"/>
          <p:nvPr/>
        </p:nvSpPr>
        <p:spPr>
          <a:xfrm>
            <a:off x="-3" y="0"/>
            <a:ext cx="7712599" cy="2185214"/>
          </a:xfrm>
          <a:prstGeom prst="rect">
            <a:avLst/>
          </a:prstGeom>
          <a:noFill/>
        </p:spPr>
        <p:txBody>
          <a:bodyPr wrap="square">
            <a:spAutoFit/>
          </a:bodyPr>
          <a:lstStyle/>
          <a:p>
            <a:r>
              <a:rPr lang="en-US" sz="2400" b="1" dirty="0"/>
              <a:t>Rohwer Cemetery is Completed</a:t>
            </a:r>
          </a:p>
          <a:p>
            <a:r>
              <a:rPr lang="en-US" sz="1600" dirty="0"/>
              <a:t>November 4, 1945</a:t>
            </a:r>
            <a:endParaRPr lang="en-US" sz="1600" b="0" i="0" dirty="0">
              <a:effectLst/>
            </a:endParaRPr>
          </a:p>
          <a:p>
            <a:pPr algn="l">
              <a:buNone/>
            </a:pPr>
            <a:r>
              <a:rPr lang="en-US" sz="1600" b="0" i="0" dirty="0">
                <a:effectLst/>
              </a:rPr>
              <a:t> </a:t>
            </a:r>
            <a:endParaRPr lang="en-US" sz="1100" b="0" i="0" dirty="0">
              <a:effectLst/>
            </a:endParaRPr>
          </a:p>
          <a:p>
            <a:r>
              <a:rPr lang="en-US" sz="1600" dirty="0"/>
              <a:t>A 15’ tall tank-shaped concrete "Monument to the 100th Battalion and the 442nd Regimental Combat Team" honoring young men from Rohwer who lost their lives while serving in the US Army in Europe, designed and built by internee </a:t>
            </a:r>
            <a:r>
              <a:rPr lang="en-US" sz="1600" dirty="0" err="1"/>
              <a:t>Koheiji</a:t>
            </a:r>
            <a:r>
              <a:rPr lang="en-US" sz="1600" dirty="0"/>
              <a:t> </a:t>
            </a:r>
            <a:r>
              <a:rPr lang="en-US" sz="1600" dirty="0" err="1"/>
              <a:t>Horisawa</a:t>
            </a:r>
            <a:r>
              <a:rPr lang="en-US" sz="1600" dirty="0"/>
              <a:t> and assistant Harry Fujioka, is dedicated in the Rohwer cemetery. </a:t>
            </a:r>
            <a:r>
              <a:rPr lang="en-US" sz="1600" dirty="0" err="1"/>
              <a:t>Horisawa</a:t>
            </a:r>
            <a:r>
              <a:rPr lang="en-US" sz="1600" dirty="0"/>
              <a:t> chose to remain in camp until it closed so his work on the cemetery could be completed.</a:t>
            </a:r>
          </a:p>
        </p:txBody>
      </p:sp>
      <p:pic>
        <p:nvPicPr>
          <p:cNvPr id="4" name="Picture 3">
            <a:extLst>
              <a:ext uri="{FF2B5EF4-FFF2-40B4-BE49-F238E27FC236}">
                <a16:creationId xmlns:a16="http://schemas.microsoft.com/office/drawing/2014/main" id="{9E5A2D27-F3C6-7AD0-0730-7EC7C80444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372" t="3076" r="7655" b="3656"/>
          <a:stretch>
            <a:fillRect/>
          </a:stretch>
        </p:blipFill>
        <p:spPr>
          <a:xfrm>
            <a:off x="7712596" y="0"/>
            <a:ext cx="4479403" cy="6396335"/>
          </a:xfrm>
          <a:prstGeom prst="rect">
            <a:avLst/>
          </a:prstGeom>
        </p:spPr>
      </p:pic>
      <p:pic>
        <p:nvPicPr>
          <p:cNvPr id="5" name="Picture 4">
            <a:extLst>
              <a:ext uri="{FF2B5EF4-FFF2-40B4-BE49-F238E27FC236}">
                <a16:creationId xmlns:a16="http://schemas.microsoft.com/office/drawing/2014/main" id="{84F48ED1-00AF-64A2-75A2-859C40A48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204" t="10935" r="1810" b="3543"/>
          <a:stretch>
            <a:fillRect/>
          </a:stretch>
        </p:blipFill>
        <p:spPr>
          <a:xfrm>
            <a:off x="-4" y="2185213"/>
            <a:ext cx="7592423" cy="4672787"/>
          </a:xfrm>
          <a:prstGeom prst="rect">
            <a:avLst/>
          </a:prstGeom>
        </p:spPr>
      </p:pic>
      <p:sp>
        <p:nvSpPr>
          <p:cNvPr id="8" name="Rectangle 7">
            <a:extLst>
              <a:ext uri="{FF2B5EF4-FFF2-40B4-BE49-F238E27FC236}">
                <a16:creationId xmlns:a16="http://schemas.microsoft.com/office/drawing/2014/main" id="{7C7302A3-66B1-B94B-4A00-5A94AAB3A1A2}"/>
              </a:ext>
            </a:extLst>
          </p:cNvPr>
          <p:cNvSpPr/>
          <p:nvPr/>
        </p:nvSpPr>
        <p:spPr>
          <a:xfrm>
            <a:off x="4893077" y="210960"/>
            <a:ext cx="2627545" cy="338554"/>
          </a:xfrm>
          <a:prstGeom prst="rect">
            <a:avLst/>
          </a:prstGeom>
        </p:spPr>
        <p:txBody>
          <a:bodyPr wrap="square">
            <a:spAutoFit/>
          </a:bodyPr>
          <a:lstStyle/>
          <a:p>
            <a:r>
              <a:rPr lang="en-US" sz="1600" b="1" dirty="0" err="1">
                <a:latin typeface="Calibri" pitchFamily="34" charset="0"/>
              </a:rPr>
              <a:t>Koheiji</a:t>
            </a:r>
            <a:r>
              <a:rPr lang="en-US" sz="1600" b="1" dirty="0">
                <a:latin typeface="Calibri" pitchFamily="34" charset="0"/>
              </a:rPr>
              <a:t> “Kay” </a:t>
            </a:r>
            <a:r>
              <a:rPr lang="en-US" sz="1600" b="1" dirty="0" err="1">
                <a:latin typeface="Calibri" pitchFamily="34" charset="0"/>
              </a:rPr>
              <a:t>Horisawa</a:t>
            </a:r>
            <a:endParaRPr lang="en-US" sz="1600" b="1" dirty="0">
              <a:latin typeface="Calibri" pitchFamily="34" charset="0"/>
            </a:endParaRPr>
          </a:p>
        </p:txBody>
      </p:sp>
      <p:sp>
        <p:nvSpPr>
          <p:cNvPr id="9" name="Rectangle 8">
            <a:extLst>
              <a:ext uri="{FF2B5EF4-FFF2-40B4-BE49-F238E27FC236}">
                <a16:creationId xmlns:a16="http://schemas.microsoft.com/office/drawing/2014/main" id="{0731A5B4-F333-01E6-8106-756F44EE5EC3}"/>
              </a:ext>
            </a:extLst>
          </p:cNvPr>
          <p:cNvSpPr/>
          <p:nvPr/>
        </p:nvSpPr>
        <p:spPr>
          <a:xfrm>
            <a:off x="7712595" y="6396335"/>
            <a:ext cx="4479404" cy="461665"/>
          </a:xfrm>
          <a:prstGeom prst="rect">
            <a:avLst/>
          </a:prstGeom>
        </p:spPr>
        <p:txBody>
          <a:bodyPr wrap="square">
            <a:spAutoFit/>
          </a:bodyPr>
          <a:lstStyle/>
          <a:p>
            <a:pPr lvl="0">
              <a:defRPr/>
            </a:pPr>
            <a:r>
              <a:rPr lang="en-US" sz="1200" dirty="0" err="1">
                <a:solidFill>
                  <a:prstClr val="white"/>
                </a:solidFill>
                <a:latin typeface="Calibri" pitchFamily="34" charset="0"/>
              </a:rPr>
              <a:t>Koheiji</a:t>
            </a:r>
            <a:r>
              <a:rPr lang="en-US" sz="1200" dirty="0">
                <a:solidFill>
                  <a:prstClr val="white"/>
                </a:solidFill>
                <a:latin typeface="Calibri" pitchFamily="34" charset="0"/>
              </a:rPr>
              <a:t> “Kay” </a:t>
            </a:r>
            <a:r>
              <a:rPr lang="en-US" sz="1200" dirty="0" err="1">
                <a:solidFill>
                  <a:prstClr val="white"/>
                </a:solidFill>
                <a:latin typeface="Calibri" pitchFamily="34" charset="0"/>
              </a:rPr>
              <a:t>Horisawa</a:t>
            </a:r>
            <a:r>
              <a:rPr lang="en-US" sz="1200" dirty="0">
                <a:solidFill>
                  <a:prstClr val="white"/>
                </a:solidFill>
                <a:latin typeface="Calibri" pitchFamily="34" charset="0"/>
              </a:rPr>
              <a:t> (left) and Harry Fujioka pose in front of the cemetery's final monument.</a:t>
            </a:r>
            <a:endParaRPr kumimoji="0" lang="en-US" sz="1200" b="0" i="0" u="none" strike="noStrike" kern="1200" cap="none" spc="0" normalizeH="0" baseline="0" noProof="0" dirty="0">
              <a:ln>
                <a:noFill/>
              </a:ln>
              <a:solidFill>
                <a:prstClr val="white"/>
              </a:solidFill>
              <a:effectLst/>
              <a:uLnTx/>
              <a:uFillTx/>
              <a:latin typeface="Calibri" pitchFamily="34" charset="0"/>
              <a:ea typeface="+mn-ea"/>
              <a:cs typeface="+mn-cs"/>
            </a:endParaRPr>
          </a:p>
        </p:txBody>
      </p:sp>
    </p:spTree>
    <p:extLst>
      <p:ext uri="{BB962C8B-B14F-4D97-AF65-F5344CB8AC3E}">
        <p14:creationId xmlns:p14="http://schemas.microsoft.com/office/powerpoint/2010/main" val="1335072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DF5F-91B6-CC95-3FB1-363AA9C01C0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64BEF1D-7F89-6828-0BBD-77E01B9C5DAD}"/>
              </a:ext>
            </a:extLst>
          </p:cNvPr>
          <p:cNvSpPr txBox="1"/>
          <p:nvPr/>
        </p:nvSpPr>
        <p:spPr>
          <a:xfrm>
            <a:off x="-2" y="0"/>
            <a:ext cx="5447518" cy="3416320"/>
          </a:xfrm>
          <a:prstGeom prst="rect">
            <a:avLst/>
          </a:prstGeom>
          <a:noFill/>
        </p:spPr>
        <p:txBody>
          <a:bodyPr wrap="square">
            <a:spAutoFit/>
          </a:bodyPr>
          <a:lstStyle/>
          <a:p>
            <a:r>
              <a:rPr lang="en-US" sz="2400" b="1" dirty="0"/>
              <a:t>The Last </a:t>
            </a:r>
            <a:r>
              <a:rPr lang="en-US" sz="2400" b="1" dirty="0" err="1"/>
              <a:t>Incarcerees</a:t>
            </a:r>
            <a:r>
              <a:rPr lang="en-US" sz="2400" b="1" dirty="0"/>
              <a:t> Leave Rohwer</a:t>
            </a:r>
          </a:p>
          <a:p>
            <a:r>
              <a:rPr lang="en-US" sz="1600" dirty="0"/>
              <a:t>November 1945</a:t>
            </a:r>
            <a:endParaRPr lang="en-US" sz="1600" b="0" i="0" dirty="0">
              <a:effectLst/>
            </a:endParaRPr>
          </a:p>
          <a:p>
            <a:pPr algn="l">
              <a:buNone/>
            </a:pPr>
            <a:r>
              <a:rPr lang="en-US" sz="1600" b="0" i="0" dirty="0">
                <a:effectLst/>
              </a:rPr>
              <a:t> </a:t>
            </a:r>
            <a:endParaRPr lang="en-US" sz="1100" b="0" i="0" dirty="0">
              <a:effectLst/>
            </a:endParaRPr>
          </a:p>
          <a:p>
            <a:r>
              <a:rPr lang="en-US" sz="1600" dirty="0"/>
              <a:t>By November 2, the </a:t>
            </a:r>
            <a:r>
              <a:rPr lang="en-US" sz="1600" dirty="0" err="1"/>
              <a:t>incarceree</a:t>
            </a:r>
            <a:r>
              <a:rPr lang="en-US" sz="1600" dirty="0"/>
              <a:t> population of the Rohwer concentration camp was 1,790. A bus bound for Chicago left November 6 with 78 passengers, another headed to the northeastern states on November 14 with 112 </a:t>
            </a:r>
            <a:r>
              <a:rPr lang="en-US" sz="1600" dirty="0" err="1"/>
              <a:t>incarcerees</a:t>
            </a:r>
            <a:r>
              <a:rPr lang="en-US" sz="1600" dirty="0"/>
              <a:t>, and a third left November 20 with 41 headed to Missouri. Trains left for California on November 9 and 16 with 560 and 450, respectively. The last relocation train left for California on November 30 with 345 </a:t>
            </a:r>
            <a:r>
              <a:rPr lang="en-US" sz="1600" dirty="0" err="1"/>
              <a:t>incarcerees</a:t>
            </a:r>
            <a:r>
              <a:rPr lang="en-US" sz="1600" dirty="0"/>
              <a:t> at 4:43. The last 5 </a:t>
            </a:r>
            <a:r>
              <a:rPr lang="en-US" sz="1600" dirty="0" err="1"/>
              <a:t>incarcerees</a:t>
            </a:r>
            <a:r>
              <a:rPr lang="en-US" sz="1600" dirty="0"/>
              <a:t> departed at 6:00, one to Denver and the other four to the east and Midwest.</a:t>
            </a:r>
          </a:p>
        </p:txBody>
      </p:sp>
      <p:pic>
        <p:nvPicPr>
          <p:cNvPr id="2" name="Picture 1">
            <a:extLst>
              <a:ext uri="{FF2B5EF4-FFF2-40B4-BE49-F238E27FC236}">
                <a16:creationId xmlns:a16="http://schemas.microsoft.com/office/drawing/2014/main" id="{73FEE49C-8626-7DFB-2928-96D3F85B9949}"/>
              </a:ext>
            </a:extLst>
          </p:cNvPr>
          <p:cNvPicPr>
            <a:picLocks noChangeAspect="1"/>
          </p:cNvPicPr>
          <p:nvPr/>
        </p:nvPicPr>
        <p:blipFill>
          <a:blip r:embed="rId3"/>
          <a:stretch>
            <a:fillRect/>
          </a:stretch>
        </p:blipFill>
        <p:spPr>
          <a:xfrm>
            <a:off x="5447516" y="0"/>
            <a:ext cx="6744484" cy="6858000"/>
          </a:xfrm>
          <a:prstGeom prst="rect">
            <a:avLst/>
          </a:prstGeom>
        </p:spPr>
      </p:pic>
      <p:pic>
        <p:nvPicPr>
          <p:cNvPr id="3" name="Picture 2">
            <a:extLst>
              <a:ext uri="{FF2B5EF4-FFF2-40B4-BE49-F238E27FC236}">
                <a16:creationId xmlns:a16="http://schemas.microsoft.com/office/drawing/2014/main" id="{2A87C4AD-08A3-F324-953F-08AF73547EEF}"/>
              </a:ext>
            </a:extLst>
          </p:cNvPr>
          <p:cNvPicPr>
            <a:picLocks noChangeAspect="1"/>
          </p:cNvPicPr>
          <p:nvPr/>
        </p:nvPicPr>
        <p:blipFill>
          <a:blip r:embed="rId4"/>
          <a:srcRect r="36829" b="69769"/>
          <a:stretch>
            <a:fillRect/>
          </a:stretch>
        </p:blipFill>
        <p:spPr>
          <a:xfrm>
            <a:off x="-2" y="3749541"/>
            <a:ext cx="5317726" cy="3108460"/>
          </a:xfrm>
          <a:prstGeom prst="rect">
            <a:avLst/>
          </a:prstGeom>
        </p:spPr>
      </p:pic>
    </p:spTree>
    <p:extLst>
      <p:ext uri="{BB962C8B-B14F-4D97-AF65-F5344CB8AC3E}">
        <p14:creationId xmlns:p14="http://schemas.microsoft.com/office/powerpoint/2010/main" val="4275050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22659-CE03-E609-BB19-0687B6D8EF2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8BC4DCC-F4E8-FBBF-44C5-0B21C118008B}"/>
              </a:ext>
            </a:extLst>
          </p:cNvPr>
          <p:cNvSpPr txBox="1"/>
          <p:nvPr/>
        </p:nvSpPr>
        <p:spPr>
          <a:xfrm>
            <a:off x="-2" y="0"/>
            <a:ext cx="7524310" cy="2677656"/>
          </a:xfrm>
          <a:prstGeom prst="rect">
            <a:avLst/>
          </a:prstGeom>
          <a:noFill/>
        </p:spPr>
        <p:txBody>
          <a:bodyPr wrap="square">
            <a:spAutoFit/>
          </a:bodyPr>
          <a:lstStyle/>
          <a:p>
            <a:r>
              <a:rPr lang="en-US" sz="2400" b="1" dirty="0"/>
              <a:t>Seven Rohwer </a:t>
            </a:r>
            <a:r>
              <a:rPr lang="en-US" sz="2400" b="1" dirty="0" err="1"/>
              <a:t>Incarceree</a:t>
            </a:r>
            <a:r>
              <a:rPr lang="en-US" sz="2400" b="1" dirty="0"/>
              <a:t> Families Remain in Arkansas</a:t>
            </a:r>
          </a:p>
          <a:p>
            <a:r>
              <a:rPr lang="en-US" sz="1600" dirty="0"/>
              <a:t>1946+</a:t>
            </a:r>
            <a:endParaRPr lang="en-US" sz="1600" b="0" i="0" dirty="0">
              <a:effectLst/>
            </a:endParaRPr>
          </a:p>
          <a:p>
            <a:pPr algn="l">
              <a:buNone/>
            </a:pPr>
            <a:r>
              <a:rPr lang="en-US" sz="1600" b="0" i="0" dirty="0">
                <a:effectLst/>
              </a:rPr>
              <a:t> </a:t>
            </a:r>
            <a:endParaRPr lang="en-US" sz="1100" b="0" i="0" dirty="0">
              <a:effectLst/>
            </a:endParaRPr>
          </a:p>
          <a:p>
            <a:r>
              <a:rPr lang="en-US" sz="1600" dirty="0"/>
              <a:t>Seven families from Stockton California decide to farm vegetables together on land leased from plantation owner George Alexander near Scott, Arkansas. Their original plan was to remain only "a few years until things settled back down in California so that hard feelings would subside," and many of them did so, but some decided to stay. The </a:t>
            </a:r>
            <a:r>
              <a:rPr lang="en-US" sz="1600" dirty="0" err="1"/>
              <a:t>Yadas</a:t>
            </a:r>
            <a:r>
              <a:rPr lang="en-US" sz="1600" dirty="0"/>
              <a:t> bought land in Scott and started a nursery. By 1961, twenty-three former Rohwer </a:t>
            </a:r>
            <a:r>
              <a:rPr lang="en-US" sz="1600" dirty="0" err="1"/>
              <a:t>incarcerees</a:t>
            </a:r>
            <a:r>
              <a:rPr lang="en-US" sz="1600" dirty="0"/>
              <a:t> or their descendants remained in Arkansas, including members of the Nakamura and Yada families. Yada family members still live in Arkansas.</a:t>
            </a:r>
          </a:p>
        </p:txBody>
      </p:sp>
      <p:pic>
        <p:nvPicPr>
          <p:cNvPr id="8" name="Picture 7">
            <a:extLst>
              <a:ext uri="{FF2B5EF4-FFF2-40B4-BE49-F238E27FC236}">
                <a16:creationId xmlns:a16="http://schemas.microsoft.com/office/drawing/2014/main" id="{9C43A321-BB94-AC79-6B0A-3BA00DAFA827}"/>
              </a:ext>
            </a:extLst>
          </p:cNvPr>
          <p:cNvPicPr>
            <a:picLocks noChangeAspect="1"/>
          </p:cNvPicPr>
          <p:nvPr/>
        </p:nvPicPr>
        <p:blipFill>
          <a:blip r:embed="rId3"/>
          <a:srcRect t="-158" b="9941"/>
          <a:stretch>
            <a:fillRect/>
          </a:stretch>
        </p:blipFill>
        <p:spPr>
          <a:xfrm>
            <a:off x="1064" y="2947762"/>
            <a:ext cx="5928149" cy="3910237"/>
          </a:xfrm>
          <a:prstGeom prst="rect">
            <a:avLst/>
          </a:prstGeom>
        </p:spPr>
      </p:pic>
      <p:pic>
        <p:nvPicPr>
          <p:cNvPr id="9" name="Picture 8">
            <a:extLst>
              <a:ext uri="{FF2B5EF4-FFF2-40B4-BE49-F238E27FC236}">
                <a16:creationId xmlns:a16="http://schemas.microsoft.com/office/drawing/2014/main" id="{03B50656-7560-7242-F85E-09813D87CB9D}"/>
              </a:ext>
            </a:extLst>
          </p:cNvPr>
          <p:cNvPicPr>
            <a:picLocks noChangeAspect="1"/>
          </p:cNvPicPr>
          <p:nvPr/>
        </p:nvPicPr>
        <p:blipFill>
          <a:blip r:embed="rId4"/>
          <a:stretch>
            <a:fillRect/>
          </a:stretch>
        </p:blipFill>
        <p:spPr>
          <a:xfrm>
            <a:off x="7524306" y="3584181"/>
            <a:ext cx="4667693" cy="3273818"/>
          </a:xfrm>
          <a:prstGeom prst="rect">
            <a:avLst/>
          </a:prstGeom>
        </p:spPr>
      </p:pic>
      <p:pic>
        <p:nvPicPr>
          <p:cNvPr id="10" name="Picture 9">
            <a:extLst>
              <a:ext uri="{FF2B5EF4-FFF2-40B4-BE49-F238E27FC236}">
                <a16:creationId xmlns:a16="http://schemas.microsoft.com/office/drawing/2014/main" id="{BA12C6AC-66A7-BEA9-60E1-B173B3EEA4C2}"/>
              </a:ext>
            </a:extLst>
          </p:cNvPr>
          <p:cNvPicPr>
            <a:picLocks noChangeAspect="1"/>
          </p:cNvPicPr>
          <p:nvPr/>
        </p:nvPicPr>
        <p:blipFill>
          <a:blip r:embed="rId5"/>
          <a:stretch>
            <a:fillRect/>
          </a:stretch>
        </p:blipFill>
        <p:spPr>
          <a:xfrm>
            <a:off x="7524307" y="1"/>
            <a:ext cx="4667693" cy="3429000"/>
          </a:xfrm>
          <a:prstGeom prst="rect">
            <a:avLst/>
          </a:prstGeom>
        </p:spPr>
      </p:pic>
      <p:pic>
        <p:nvPicPr>
          <p:cNvPr id="12" name="Picture 11">
            <a:extLst>
              <a:ext uri="{FF2B5EF4-FFF2-40B4-BE49-F238E27FC236}">
                <a16:creationId xmlns:a16="http://schemas.microsoft.com/office/drawing/2014/main" id="{A257F387-34A9-9994-06D9-3723AA735998}"/>
              </a:ext>
            </a:extLst>
          </p:cNvPr>
          <p:cNvPicPr>
            <a:picLocks noChangeAspect="1"/>
          </p:cNvPicPr>
          <p:nvPr/>
        </p:nvPicPr>
        <p:blipFill>
          <a:blip r:embed="rId6"/>
          <a:stretch>
            <a:fillRect/>
          </a:stretch>
        </p:blipFill>
        <p:spPr>
          <a:xfrm>
            <a:off x="6056990" y="2947761"/>
            <a:ext cx="1339538" cy="3910238"/>
          </a:xfrm>
          <a:prstGeom prst="rect">
            <a:avLst/>
          </a:prstGeom>
        </p:spPr>
      </p:pic>
    </p:spTree>
    <p:extLst>
      <p:ext uri="{BB962C8B-B14F-4D97-AF65-F5344CB8AC3E}">
        <p14:creationId xmlns:p14="http://schemas.microsoft.com/office/powerpoint/2010/main" val="1938467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04757-537A-D3B8-3DB7-F411C72B9E1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08FEC23-718A-D40B-6C37-6010E905DA6E}"/>
              </a:ext>
            </a:extLst>
          </p:cNvPr>
          <p:cNvSpPr txBox="1"/>
          <p:nvPr/>
        </p:nvSpPr>
        <p:spPr>
          <a:xfrm>
            <a:off x="-2" y="0"/>
            <a:ext cx="5171201" cy="2185214"/>
          </a:xfrm>
          <a:prstGeom prst="rect">
            <a:avLst/>
          </a:prstGeom>
          <a:noFill/>
        </p:spPr>
        <p:txBody>
          <a:bodyPr wrap="square">
            <a:spAutoFit/>
          </a:bodyPr>
          <a:lstStyle/>
          <a:p>
            <a:r>
              <a:rPr lang="en-US" sz="2400" b="1" dirty="0"/>
              <a:t>Auctions and Transformation</a:t>
            </a:r>
          </a:p>
          <a:p>
            <a:r>
              <a:rPr lang="en-US" sz="1600" dirty="0"/>
              <a:t>1946 – 1949</a:t>
            </a:r>
            <a:endParaRPr lang="en-US" sz="1600" b="0" i="0" dirty="0">
              <a:effectLst/>
            </a:endParaRPr>
          </a:p>
          <a:p>
            <a:pPr algn="l">
              <a:buNone/>
            </a:pPr>
            <a:r>
              <a:rPr lang="en-US" sz="1600" b="0" i="0" dirty="0">
                <a:effectLst/>
              </a:rPr>
              <a:t> </a:t>
            </a:r>
            <a:endParaRPr lang="en-US" sz="1100" b="0" i="0" dirty="0">
              <a:effectLst/>
            </a:endParaRPr>
          </a:p>
          <a:p>
            <a:r>
              <a:rPr lang="en-US" sz="1600" dirty="0"/>
              <a:t>Most property of the former Jerome and Rohwer camps, including land, buildings, and equipment is relocated or sold at auction. A few of Rohwer's buildings are retained and used by Desha Central Schools, including the auditorium and a part of the hospital complex.</a:t>
            </a:r>
          </a:p>
        </p:txBody>
      </p:sp>
      <p:pic>
        <p:nvPicPr>
          <p:cNvPr id="4" name="Picture 3">
            <a:extLst>
              <a:ext uri="{FF2B5EF4-FFF2-40B4-BE49-F238E27FC236}">
                <a16:creationId xmlns:a16="http://schemas.microsoft.com/office/drawing/2014/main" id="{05EB6E39-3BBC-9984-C02F-832A22476C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71199" y="0"/>
            <a:ext cx="7020801" cy="6858000"/>
          </a:xfrm>
          <a:prstGeom prst="rect">
            <a:avLst/>
          </a:prstGeom>
        </p:spPr>
      </p:pic>
      <p:pic>
        <p:nvPicPr>
          <p:cNvPr id="5" name="Picture 4">
            <a:extLst>
              <a:ext uri="{FF2B5EF4-FFF2-40B4-BE49-F238E27FC236}">
                <a16:creationId xmlns:a16="http://schemas.microsoft.com/office/drawing/2014/main" id="{E2980930-EE1E-8DD0-2593-71CBE445CB93}"/>
              </a:ext>
            </a:extLst>
          </p:cNvPr>
          <p:cNvPicPr>
            <a:picLocks noChangeAspect="1"/>
          </p:cNvPicPr>
          <p:nvPr/>
        </p:nvPicPr>
        <p:blipFill>
          <a:blip r:embed="rId4"/>
          <a:srcRect b="54386"/>
          <a:stretch>
            <a:fillRect/>
          </a:stretch>
        </p:blipFill>
        <p:spPr>
          <a:xfrm>
            <a:off x="0" y="2185214"/>
            <a:ext cx="5035067" cy="4672786"/>
          </a:xfrm>
          <a:prstGeom prst="rect">
            <a:avLst/>
          </a:prstGeom>
        </p:spPr>
      </p:pic>
      <p:sp>
        <p:nvSpPr>
          <p:cNvPr id="7" name="Rectangle 6">
            <a:extLst>
              <a:ext uri="{FF2B5EF4-FFF2-40B4-BE49-F238E27FC236}">
                <a16:creationId xmlns:a16="http://schemas.microsoft.com/office/drawing/2014/main" id="{F0080CC4-95F5-58EE-B355-1A0980B27D5F}"/>
              </a:ext>
            </a:extLst>
          </p:cNvPr>
          <p:cNvSpPr/>
          <p:nvPr/>
        </p:nvSpPr>
        <p:spPr>
          <a:xfrm>
            <a:off x="5171198" y="6578353"/>
            <a:ext cx="7020802" cy="279647"/>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itchFamily="34" charset="0"/>
                <a:ea typeface="+mn-ea"/>
                <a:cs typeface="+mn-cs"/>
              </a:rPr>
              <a:t>Former Rohwer Relocation Center core, 1949</a:t>
            </a:r>
          </a:p>
        </p:txBody>
      </p:sp>
    </p:spTree>
    <p:extLst>
      <p:ext uri="{BB962C8B-B14F-4D97-AF65-F5344CB8AC3E}">
        <p14:creationId xmlns:p14="http://schemas.microsoft.com/office/powerpoint/2010/main" val="2356258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09AE5-6BAD-CE5A-1447-2DCE1CD0A369}"/>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9F082992-B261-7797-D714-B6D601E60499}"/>
              </a:ext>
            </a:extLst>
          </p:cNvPr>
          <p:cNvPicPr>
            <a:picLocks noChangeAspect="1"/>
          </p:cNvPicPr>
          <p:nvPr/>
        </p:nvPicPr>
        <p:blipFill>
          <a:blip r:embed="rId3"/>
          <a:srcRect l="7760"/>
          <a:stretch>
            <a:fillRect/>
          </a:stretch>
        </p:blipFill>
        <p:spPr>
          <a:xfrm>
            <a:off x="2839914" y="3046988"/>
            <a:ext cx="3579355" cy="3811013"/>
          </a:xfrm>
          <a:prstGeom prst="rect">
            <a:avLst/>
          </a:prstGeom>
        </p:spPr>
      </p:pic>
      <p:sp>
        <p:nvSpPr>
          <p:cNvPr id="6" name="TextBox 5">
            <a:extLst>
              <a:ext uri="{FF2B5EF4-FFF2-40B4-BE49-F238E27FC236}">
                <a16:creationId xmlns:a16="http://schemas.microsoft.com/office/drawing/2014/main" id="{EC4B7416-A87F-E178-6B58-1D4BE19D13AE}"/>
              </a:ext>
            </a:extLst>
          </p:cNvPr>
          <p:cNvSpPr txBox="1"/>
          <p:nvPr/>
        </p:nvSpPr>
        <p:spPr>
          <a:xfrm>
            <a:off x="-2" y="0"/>
            <a:ext cx="6518035" cy="3046988"/>
          </a:xfrm>
          <a:prstGeom prst="rect">
            <a:avLst/>
          </a:prstGeom>
          <a:noFill/>
        </p:spPr>
        <p:txBody>
          <a:bodyPr wrap="square">
            <a:spAutoFit/>
          </a:bodyPr>
          <a:lstStyle/>
          <a:p>
            <a:r>
              <a:rPr lang="en-US" sz="2400" b="1" dirty="0"/>
              <a:t>Rohwer Cemetery Fades from Public Memory Despite Plea on Monument</a:t>
            </a:r>
          </a:p>
          <a:p>
            <a:r>
              <a:rPr lang="en-US" sz="1600" dirty="0"/>
              <a:t>1946 – 1959</a:t>
            </a:r>
            <a:endParaRPr lang="en-US" sz="1600" b="0" i="0" dirty="0">
              <a:effectLst/>
            </a:endParaRPr>
          </a:p>
          <a:p>
            <a:pPr algn="l">
              <a:buNone/>
            </a:pPr>
            <a:r>
              <a:rPr lang="en-US" sz="1600" b="0" i="0" dirty="0">
                <a:effectLst/>
              </a:rPr>
              <a:t> </a:t>
            </a:r>
            <a:endParaRPr lang="en-US" sz="1100" b="0" i="0" dirty="0">
              <a:effectLst/>
            </a:endParaRPr>
          </a:p>
          <a:p>
            <a:r>
              <a:rPr lang="en-US" sz="1600" dirty="0"/>
              <a:t>Between 1946 and 1960 only one article about the Rohwer cemetery appeared in a major Desha county or Arkansas state newspaper: “Rohwer Vanishes into the Buckshot,” December 4, 1955. Former internees and other Japanese Americans made regular visits to the site, however. During this decade the  former Rohwer Relocation Center auditorium, converted for use by Desha Central Schools, was destroyed by fire. The eight murals depicting the internment experience were also lost.</a:t>
            </a:r>
          </a:p>
        </p:txBody>
      </p:sp>
      <p:pic>
        <p:nvPicPr>
          <p:cNvPr id="8" name="Picture 7">
            <a:extLst>
              <a:ext uri="{FF2B5EF4-FFF2-40B4-BE49-F238E27FC236}">
                <a16:creationId xmlns:a16="http://schemas.microsoft.com/office/drawing/2014/main" id="{951E1051-7B71-3BB4-280D-E3847A8085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4216" t="13821" r="7997" b="6829"/>
          <a:stretch>
            <a:fillRect/>
          </a:stretch>
        </p:blipFill>
        <p:spPr>
          <a:xfrm>
            <a:off x="6518033" y="0"/>
            <a:ext cx="5673967" cy="6858000"/>
          </a:xfrm>
          <a:prstGeom prst="rect">
            <a:avLst/>
          </a:prstGeom>
        </p:spPr>
      </p:pic>
      <p:pic>
        <p:nvPicPr>
          <p:cNvPr id="9" name="Picture 8">
            <a:extLst>
              <a:ext uri="{FF2B5EF4-FFF2-40B4-BE49-F238E27FC236}">
                <a16:creationId xmlns:a16="http://schemas.microsoft.com/office/drawing/2014/main" id="{1076C82D-BFFD-D76C-B4CD-7965E8BC27F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219" t="4846" r="68781" b="45002"/>
          <a:stretch/>
        </p:blipFill>
        <p:spPr>
          <a:xfrm>
            <a:off x="-2" y="3046988"/>
            <a:ext cx="2731670" cy="3811012"/>
          </a:xfrm>
          <a:prstGeom prst="rect">
            <a:avLst/>
          </a:prstGeom>
        </p:spPr>
      </p:pic>
      <p:sp>
        <p:nvSpPr>
          <p:cNvPr id="13" name="Rectangle 5">
            <a:extLst>
              <a:ext uri="{FF2B5EF4-FFF2-40B4-BE49-F238E27FC236}">
                <a16:creationId xmlns:a16="http://schemas.microsoft.com/office/drawing/2014/main" id="{015F9A0A-AFA6-3C8A-F316-32E8EF3303C7}"/>
              </a:ext>
            </a:extLst>
          </p:cNvPr>
          <p:cNvSpPr>
            <a:spLocks noChangeArrowheads="1"/>
          </p:cNvSpPr>
          <p:nvPr/>
        </p:nvSpPr>
        <p:spPr bwMode="auto">
          <a:xfrm>
            <a:off x="2830432" y="5934670"/>
            <a:ext cx="35793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800" dirty="0">
                <a:latin typeface="Calibri" pitchFamily="34" charset="0"/>
              </a:rPr>
              <a:t>“May the people of Arkansas keep in beauty and reverence forever this ground where our bodies sleep”</a:t>
            </a:r>
          </a:p>
        </p:txBody>
      </p:sp>
    </p:spTree>
    <p:extLst>
      <p:ext uri="{BB962C8B-B14F-4D97-AF65-F5344CB8AC3E}">
        <p14:creationId xmlns:p14="http://schemas.microsoft.com/office/powerpoint/2010/main" val="1160930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F2B65-8599-858D-2CC2-6D5C12E6238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DDAC6A9-227F-BF4D-6AE2-A8A005EAB967}"/>
              </a:ext>
            </a:extLst>
          </p:cNvPr>
          <p:cNvSpPr txBox="1"/>
          <p:nvPr/>
        </p:nvSpPr>
        <p:spPr>
          <a:xfrm>
            <a:off x="-2" y="0"/>
            <a:ext cx="8442962" cy="3416320"/>
          </a:xfrm>
          <a:prstGeom prst="rect">
            <a:avLst/>
          </a:prstGeom>
          <a:noFill/>
        </p:spPr>
        <p:txBody>
          <a:bodyPr wrap="square">
            <a:spAutoFit/>
          </a:bodyPr>
          <a:lstStyle/>
          <a:p>
            <a:r>
              <a:rPr lang="en-US" sz="2400" b="1" dirty="0"/>
              <a:t>Rohwer Cemetery "Found"</a:t>
            </a:r>
          </a:p>
          <a:p>
            <a:r>
              <a:rPr lang="en-US" sz="1600" dirty="0"/>
              <a:t>1960s</a:t>
            </a:r>
            <a:endParaRPr lang="en-US" sz="1600" b="0" i="0" dirty="0">
              <a:effectLst/>
            </a:endParaRPr>
          </a:p>
          <a:p>
            <a:pPr algn="l">
              <a:buNone/>
            </a:pPr>
            <a:r>
              <a:rPr lang="en-US" sz="1600" b="0" i="0" dirty="0">
                <a:effectLst/>
              </a:rPr>
              <a:t> </a:t>
            </a:r>
            <a:endParaRPr lang="en-US" sz="1100" b="0" i="0" dirty="0">
              <a:effectLst/>
            </a:endParaRPr>
          </a:p>
          <a:p>
            <a:r>
              <a:rPr lang="en-US" sz="1600" dirty="0"/>
              <a:t>“Remarkable shrines found at the old Japanese relocation area” in June 1960 by an employee of the Arkansas State Publicity Department and two officials of the American Legion Department of Arkansas, who vowed to "clean up the cemetery and maintain it as a tribute to the heroism of the Japanese-Americans in World War II." Widespread volunteer efforts are made to clean up the cemetery.</a:t>
            </a:r>
          </a:p>
          <a:p>
            <a:endParaRPr lang="en-US" sz="1600" dirty="0"/>
          </a:p>
          <a:p>
            <a:r>
              <a:rPr lang="en-US" sz="1600" dirty="0"/>
              <a:t>The first public memorial service was held at the Rohwer cemetery since 1945 on October 15, 1961, drawing together former internees, former WRA employees, and local residents. It was claimed to be "the first of its kind ever held at any relocation center." Periodic reunions and memorial services coincided with subsequent cleanup and preservation efforts from this time forward.</a:t>
            </a:r>
          </a:p>
        </p:txBody>
      </p:sp>
      <p:pic>
        <p:nvPicPr>
          <p:cNvPr id="2" name="Picture 1">
            <a:extLst>
              <a:ext uri="{FF2B5EF4-FFF2-40B4-BE49-F238E27FC236}">
                <a16:creationId xmlns:a16="http://schemas.microsoft.com/office/drawing/2014/main" id="{9D1D787F-3C32-7353-0E97-429892F3D3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42960" y="3155822"/>
            <a:ext cx="3749040" cy="3702178"/>
          </a:xfrm>
          <a:prstGeom prst="rect">
            <a:avLst/>
          </a:prstGeom>
        </p:spPr>
      </p:pic>
      <p:pic>
        <p:nvPicPr>
          <p:cNvPr id="3" name="Picture 2">
            <a:extLst>
              <a:ext uri="{FF2B5EF4-FFF2-40B4-BE49-F238E27FC236}">
                <a16:creationId xmlns:a16="http://schemas.microsoft.com/office/drawing/2014/main" id="{BA129A4C-36CA-47DF-B7E1-A5DB667EB39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740" r="2521" b="13659"/>
          <a:stretch/>
        </p:blipFill>
        <p:spPr>
          <a:xfrm>
            <a:off x="0" y="3429000"/>
            <a:ext cx="2150184" cy="3432394"/>
          </a:xfrm>
          <a:prstGeom prst="rect">
            <a:avLst/>
          </a:prstGeom>
        </p:spPr>
      </p:pic>
      <p:pic>
        <p:nvPicPr>
          <p:cNvPr id="4" name="Picture 3">
            <a:extLst>
              <a:ext uri="{FF2B5EF4-FFF2-40B4-BE49-F238E27FC236}">
                <a16:creationId xmlns:a16="http://schemas.microsoft.com/office/drawing/2014/main" id="{AE1D933E-F288-175D-D014-8B0D94FD18A8}"/>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8442960" y="0"/>
            <a:ext cx="3749040" cy="3018633"/>
          </a:xfrm>
          <a:prstGeom prst="rect">
            <a:avLst/>
          </a:prstGeom>
        </p:spPr>
      </p:pic>
      <p:pic>
        <p:nvPicPr>
          <p:cNvPr id="5" name="Picture 4">
            <a:extLst>
              <a:ext uri="{FF2B5EF4-FFF2-40B4-BE49-F238E27FC236}">
                <a16:creationId xmlns:a16="http://schemas.microsoft.com/office/drawing/2014/main" id="{73AA0D56-DCA7-657E-21E3-A81AB08EA27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20507" t="30505" r="40437" b="60668"/>
          <a:stretch/>
        </p:blipFill>
        <p:spPr>
          <a:xfrm>
            <a:off x="4990183" y="5486399"/>
            <a:ext cx="3321846" cy="1371600"/>
          </a:xfrm>
          <a:prstGeom prst="rect">
            <a:avLst/>
          </a:prstGeom>
        </p:spPr>
      </p:pic>
      <p:pic>
        <p:nvPicPr>
          <p:cNvPr id="7" name="Picture 6">
            <a:extLst>
              <a:ext uri="{FF2B5EF4-FFF2-40B4-BE49-F238E27FC236}">
                <a16:creationId xmlns:a16="http://schemas.microsoft.com/office/drawing/2014/main" id="{669C22DE-F78D-45B3-802F-9E8D1295588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50000" r="1099" b="80000"/>
          <a:stretch/>
        </p:blipFill>
        <p:spPr>
          <a:xfrm>
            <a:off x="4990183" y="4169122"/>
            <a:ext cx="3321846" cy="1095407"/>
          </a:xfrm>
          <a:prstGeom prst="rect">
            <a:avLst/>
          </a:prstGeom>
        </p:spPr>
      </p:pic>
      <p:pic>
        <p:nvPicPr>
          <p:cNvPr id="10" name="Picture 9">
            <a:extLst>
              <a:ext uri="{FF2B5EF4-FFF2-40B4-BE49-F238E27FC236}">
                <a16:creationId xmlns:a16="http://schemas.microsoft.com/office/drawing/2014/main" id="{350D06C8-363D-C8D3-28A8-DEDB3210CF6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9016"/>
          <a:stretch/>
        </p:blipFill>
        <p:spPr>
          <a:xfrm>
            <a:off x="2281115" y="3407528"/>
            <a:ext cx="2578137" cy="3441679"/>
          </a:xfrm>
          <a:prstGeom prst="rect">
            <a:avLst/>
          </a:prstGeom>
        </p:spPr>
      </p:pic>
      <p:pic>
        <p:nvPicPr>
          <p:cNvPr id="12" name="Picture 11">
            <a:extLst>
              <a:ext uri="{FF2B5EF4-FFF2-40B4-BE49-F238E27FC236}">
                <a16:creationId xmlns:a16="http://schemas.microsoft.com/office/drawing/2014/main" id="{7F3EC85C-633A-AC58-71D2-B6072F832C9D}"/>
              </a:ext>
            </a:extLst>
          </p:cNvPr>
          <p:cNvPicPr>
            <a:picLocks noChangeAspect="1"/>
          </p:cNvPicPr>
          <p:nvPr/>
        </p:nvPicPr>
        <p:blipFill>
          <a:blip r:embed="rId10"/>
          <a:stretch>
            <a:fillRect/>
          </a:stretch>
        </p:blipFill>
        <p:spPr>
          <a:xfrm>
            <a:off x="4990183" y="3407529"/>
            <a:ext cx="3321846" cy="561732"/>
          </a:xfrm>
          <a:prstGeom prst="rect">
            <a:avLst/>
          </a:prstGeom>
        </p:spPr>
      </p:pic>
    </p:spTree>
    <p:extLst>
      <p:ext uri="{BB962C8B-B14F-4D97-AF65-F5344CB8AC3E}">
        <p14:creationId xmlns:p14="http://schemas.microsoft.com/office/powerpoint/2010/main" val="9893126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3CA55-E203-7443-23DA-F36B44A9E79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AB5B660-F8D1-7B1C-B370-0F3F718BAFB2}"/>
              </a:ext>
            </a:extLst>
          </p:cNvPr>
          <p:cNvSpPr txBox="1"/>
          <p:nvPr/>
        </p:nvSpPr>
        <p:spPr>
          <a:xfrm>
            <a:off x="-2" y="0"/>
            <a:ext cx="3810771" cy="2677656"/>
          </a:xfrm>
          <a:prstGeom prst="rect">
            <a:avLst/>
          </a:prstGeom>
          <a:noFill/>
        </p:spPr>
        <p:txBody>
          <a:bodyPr wrap="square">
            <a:spAutoFit/>
          </a:bodyPr>
          <a:lstStyle/>
          <a:p>
            <a:r>
              <a:rPr lang="en-US" sz="2400" b="1" dirty="0"/>
              <a:t>"Rohwer Relocation Center" Site is Listed on the National Register of Historic Places</a:t>
            </a:r>
          </a:p>
          <a:p>
            <a:r>
              <a:rPr lang="en-US" sz="1600" dirty="0"/>
              <a:t>1974</a:t>
            </a:r>
            <a:endParaRPr lang="en-US" sz="1600" b="0" i="0" dirty="0">
              <a:effectLst/>
            </a:endParaRPr>
          </a:p>
          <a:p>
            <a:pPr algn="l">
              <a:buNone/>
            </a:pPr>
            <a:r>
              <a:rPr lang="en-US" sz="1600" b="0" i="0" dirty="0">
                <a:effectLst/>
              </a:rPr>
              <a:t> </a:t>
            </a:r>
            <a:endParaRPr lang="en-US" sz="1100" b="0" i="0" dirty="0">
              <a:effectLst/>
            </a:endParaRPr>
          </a:p>
          <a:p>
            <a:r>
              <a:rPr lang="en-US" sz="1600" dirty="0"/>
              <a:t>The Rohwer Relocation Center site is listed on the National Register of Historic Places despite an overall low level of historic integrity.</a:t>
            </a:r>
          </a:p>
        </p:txBody>
      </p:sp>
      <p:pic>
        <p:nvPicPr>
          <p:cNvPr id="2" name="Picture 1">
            <a:extLst>
              <a:ext uri="{FF2B5EF4-FFF2-40B4-BE49-F238E27FC236}">
                <a16:creationId xmlns:a16="http://schemas.microsoft.com/office/drawing/2014/main" id="{EB1D4AAB-0EA3-A52E-62A3-3DB15A7C1F73}"/>
              </a:ext>
            </a:extLst>
          </p:cNvPr>
          <p:cNvPicPr>
            <a:picLocks noChangeAspect="1"/>
          </p:cNvPicPr>
          <p:nvPr/>
        </p:nvPicPr>
        <p:blipFill>
          <a:blip r:embed="rId3"/>
          <a:stretch>
            <a:fillRect/>
          </a:stretch>
        </p:blipFill>
        <p:spPr>
          <a:xfrm>
            <a:off x="3810769" y="0"/>
            <a:ext cx="8381231" cy="6858000"/>
          </a:xfrm>
          <a:prstGeom prst="rect">
            <a:avLst/>
          </a:prstGeom>
        </p:spPr>
      </p:pic>
      <p:sp>
        <p:nvSpPr>
          <p:cNvPr id="3" name="TextBox 2">
            <a:extLst>
              <a:ext uri="{FF2B5EF4-FFF2-40B4-BE49-F238E27FC236}">
                <a16:creationId xmlns:a16="http://schemas.microsoft.com/office/drawing/2014/main" id="{3E0CAF94-7502-2859-E9A5-BE2B967D6E3F}"/>
              </a:ext>
            </a:extLst>
          </p:cNvPr>
          <p:cNvSpPr txBox="1"/>
          <p:nvPr/>
        </p:nvSpPr>
        <p:spPr>
          <a:xfrm>
            <a:off x="0" y="6396335"/>
            <a:ext cx="3810769" cy="461665"/>
          </a:xfrm>
          <a:prstGeom prst="rect">
            <a:avLst/>
          </a:prstGeom>
          <a:noFill/>
        </p:spPr>
        <p:txBody>
          <a:bodyPr wrap="square">
            <a:spAutoFit/>
          </a:bodyPr>
          <a:lstStyle/>
          <a:p>
            <a:r>
              <a:rPr lang="en-US" sz="1200" dirty="0"/>
              <a:t>Photograph of the Rohwer Memorial Cemetery included in the National Register nomination.</a:t>
            </a:r>
          </a:p>
        </p:txBody>
      </p:sp>
    </p:spTree>
    <p:extLst>
      <p:ext uri="{BB962C8B-B14F-4D97-AF65-F5344CB8AC3E}">
        <p14:creationId xmlns:p14="http://schemas.microsoft.com/office/powerpoint/2010/main" val="368309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EE39B-36C0-4345-5671-434812B2C17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A88533F-8A2F-1244-CE42-D33F64AAE0B4}"/>
              </a:ext>
            </a:extLst>
          </p:cNvPr>
          <p:cNvSpPr txBox="1"/>
          <p:nvPr/>
        </p:nvSpPr>
        <p:spPr>
          <a:xfrm>
            <a:off x="-2" y="0"/>
            <a:ext cx="7608165" cy="1692771"/>
          </a:xfrm>
          <a:prstGeom prst="rect">
            <a:avLst/>
          </a:prstGeom>
          <a:noFill/>
        </p:spPr>
        <p:txBody>
          <a:bodyPr wrap="square">
            <a:spAutoFit/>
          </a:bodyPr>
          <a:lstStyle/>
          <a:p>
            <a:r>
              <a:rPr lang="en-US" sz="2400" b="1" dirty="0"/>
              <a:t>Termination of Executive Order 9066</a:t>
            </a:r>
          </a:p>
          <a:p>
            <a:r>
              <a:rPr lang="en-US" sz="1600" dirty="0"/>
              <a:t>February 19, 1976</a:t>
            </a:r>
            <a:endParaRPr lang="en-US" sz="1600" b="0" i="0" dirty="0">
              <a:effectLst/>
            </a:endParaRPr>
          </a:p>
          <a:p>
            <a:pPr algn="l">
              <a:buNone/>
            </a:pPr>
            <a:r>
              <a:rPr lang="en-US" sz="1600" b="0" i="0" dirty="0">
                <a:effectLst/>
              </a:rPr>
              <a:t> </a:t>
            </a:r>
            <a:endParaRPr lang="en-US" sz="1100" b="0" i="0" dirty="0">
              <a:effectLst/>
            </a:endParaRPr>
          </a:p>
          <a:p>
            <a:r>
              <a:rPr lang="en-US" sz="1600" dirty="0"/>
              <a:t>President Gerald R. Ford acknowledges that the incarceration of Japanese Americans during WWII should not have occurred and signs a proclamation confirming the termination of Executive Order 9066.</a:t>
            </a:r>
          </a:p>
        </p:txBody>
      </p:sp>
      <p:sp>
        <p:nvSpPr>
          <p:cNvPr id="3" name="TextBox 2">
            <a:extLst>
              <a:ext uri="{FF2B5EF4-FFF2-40B4-BE49-F238E27FC236}">
                <a16:creationId xmlns:a16="http://schemas.microsoft.com/office/drawing/2014/main" id="{9BBB2BEC-06B9-8286-C7E9-6340545F040A}"/>
              </a:ext>
            </a:extLst>
          </p:cNvPr>
          <p:cNvSpPr txBox="1"/>
          <p:nvPr/>
        </p:nvSpPr>
        <p:spPr>
          <a:xfrm>
            <a:off x="0" y="6396335"/>
            <a:ext cx="7608163" cy="461665"/>
          </a:xfrm>
          <a:prstGeom prst="rect">
            <a:avLst/>
          </a:prstGeom>
          <a:noFill/>
        </p:spPr>
        <p:txBody>
          <a:bodyPr wrap="square">
            <a:spAutoFit/>
          </a:bodyPr>
          <a:lstStyle/>
          <a:p>
            <a:r>
              <a:rPr lang="en-US" sz="1200" dirty="0"/>
              <a:t>(Above) President Ford signing a proclamation confirming the termination of Executive Order 9066.</a:t>
            </a:r>
          </a:p>
          <a:p>
            <a:r>
              <a:rPr lang="en-US" sz="1200" dirty="0"/>
              <a:t>(Right) The proclamation signed by President Ford.</a:t>
            </a:r>
          </a:p>
        </p:txBody>
      </p:sp>
      <p:pic>
        <p:nvPicPr>
          <p:cNvPr id="4" name="Picture 3">
            <a:extLst>
              <a:ext uri="{FF2B5EF4-FFF2-40B4-BE49-F238E27FC236}">
                <a16:creationId xmlns:a16="http://schemas.microsoft.com/office/drawing/2014/main" id="{8C415C9D-218A-057B-D102-D4BF234E07F2}"/>
              </a:ext>
            </a:extLst>
          </p:cNvPr>
          <p:cNvPicPr>
            <a:picLocks noChangeAspect="1"/>
          </p:cNvPicPr>
          <p:nvPr/>
        </p:nvPicPr>
        <p:blipFill>
          <a:blip r:embed="rId3"/>
          <a:stretch>
            <a:fillRect/>
          </a:stretch>
        </p:blipFill>
        <p:spPr>
          <a:xfrm>
            <a:off x="7608163" y="11097"/>
            <a:ext cx="4583837" cy="6857492"/>
          </a:xfrm>
          <a:prstGeom prst="rect">
            <a:avLst/>
          </a:prstGeom>
        </p:spPr>
      </p:pic>
      <p:pic>
        <p:nvPicPr>
          <p:cNvPr id="5" name="Picture 4">
            <a:extLst>
              <a:ext uri="{FF2B5EF4-FFF2-40B4-BE49-F238E27FC236}">
                <a16:creationId xmlns:a16="http://schemas.microsoft.com/office/drawing/2014/main" id="{C63D5BF2-1E1F-BDDC-A943-C3CF08AFB6DE}"/>
              </a:ext>
            </a:extLst>
          </p:cNvPr>
          <p:cNvPicPr>
            <a:picLocks noChangeAspect="1"/>
          </p:cNvPicPr>
          <p:nvPr/>
        </p:nvPicPr>
        <p:blipFill>
          <a:blip r:embed="rId4"/>
          <a:srcRect b="9450"/>
          <a:stretch>
            <a:fillRect/>
          </a:stretch>
        </p:blipFill>
        <p:spPr>
          <a:xfrm>
            <a:off x="-1" y="1825941"/>
            <a:ext cx="7510509" cy="4503844"/>
          </a:xfrm>
          <a:prstGeom prst="rect">
            <a:avLst/>
          </a:prstGeom>
        </p:spPr>
      </p:pic>
    </p:spTree>
    <p:extLst>
      <p:ext uri="{BB962C8B-B14F-4D97-AF65-F5344CB8AC3E}">
        <p14:creationId xmlns:p14="http://schemas.microsoft.com/office/powerpoint/2010/main" val="601414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B45C5-4414-F894-2277-CB92E6D494F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CB059B3-B376-22EA-87C2-0819DDA1C01B}"/>
              </a:ext>
            </a:extLst>
          </p:cNvPr>
          <p:cNvPicPr>
            <a:picLocks noChangeAspect="1"/>
          </p:cNvPicPr>
          <p:nvPr/>
        </p:nvPicPr>
        <p:blipFill>
          <a:blip r:embed="rId2"/>
          <a:srcRect t="4306"/>
          <a:stretch>
            <a:fillRect/>
          </a:stretch>
        </p:blipFill>
        <p:spPr>
          <a:xfrm>
            <a:off x="-4" y="1692771"/>
            <a:ext cx="6901963" cy="5129688"/>
          </a:xfrm>
          <a:prstGeom prst="rect">
            <a:avLst/>
          </a:prstGeom>
        </p:spPr>
      </p:pic>
      <p:sp>
        <p:nvSpPr>
          <p:cNvPr id="6" name="TextBox 5">
            <a:extLst>
              <a:ext uri="{FF2B5EF4-FFF2-40B4-BE49-F238E27FC236}">
                <a16:creationId xmlns:a16="http://schemas.microsoft.com/office/drawing/2014/main" id="{C5429A50-F6F4-1BBF-F28A-0357604833D5}"/>
              </a:ext>
            </a:extLst>
          </p:cNvPr>
          <p:cNvSpPr txBox="1"/>
          <p:nvPr/>
        </p:nvSpPr>
        <p:spPr>
          <a:xfrm>
            <a:off x="-3" y="0"/>
            <a:ext cx="6901963" cy="1692771"/>
          </a:xfrm>
          <a:prstGeom prst="rect">
            <a:avLst/>
          </a:prstGeom>
          <a:noFill/>
        </p:spPr>
        <p:txBody>
          <a:bodyPr wrap="square">
            <a:spAutoFit/>
          </a:bodyPr>
          <a:lstStyle/>
          <a:p>
            <a:r>
              <a:rPr lang="en-US" sz="2400" b="1" dirty="0"/>
              <a:t>Japanese Evacuation Begins</a:t>
            </a:r>
            <a:endParaRPr lang="en-US" sz="2400" b="1" i="0" dirty="0">
              <a:effectLst/>
            </a:endParaRPr>
          </a:p>
          <a:p>
            <a:r>
              <a:rPr lang="en-US" sz="1600" dirty="0"/>
              <a:t>March 29, 1942</a:t>
            </a:r>
            <a:endParaRPr lang="en-US" sz="1600" b="0" i="0" dirty="0">
              <a:effectLst/>
            </a:endParaRPr>
          </a:p>
          <a:p>
            <a:pPr algn="l">
              <a:buNone/>
            </a:pPr>
            <a:r>
              <a:rPr lang="en-US" sz="1600" b="0" i="0" dirty="0">
                <a:effectLst/>
              </a:rPr>
              <a:t> </a:t>
            </a:r>
            <a:endParaRPr lang="en-US" sz="1100" b="0" i="0" dirty="0">
              <a:effectLst/>
            </a:endParaRPr>
          </a:p>
          <a:p>
            <a:r>
              <a:rPr lang="en-US" sz="1600" dirty="0"/>
              <a:t>Japanese Americans bound for incarceration were forced to sell their property and most of their possessions. </a:t>
            </a:r>
            <a:r>
              <a:rPr lang="en-US" sz="1600" dirty="0" err="1"/>
              <a:t>Incarcerees</a:t>
            </a:r>
            <a:r>
              <a:rPr lang="en-US" sz="1600" dirty="0"/>
              <a:t> were subject to luggage inspections upon arrival at the temporary detention centers.</a:t>
            </a:r>
            <a:endParaRPr lang="en-US" sz="1600" b="0" i="0" dirty="0">
              <a:effectLst/>
            </a:endParaRPr>
          </a:p>
        </p:txBody>
      </p:sp>
      <p:pic>
        <p:nvPicPr>
          <p:cNvPr id="8" name="Picture 7">
            <a:extLst>
              <a:ext uri="{FF2B5EF4-FFF2-40B4-BE49-F238E27FC236}">
                <a16:creationId xmlns:a16="http://schemas.microsoft.com/office/drawing/2014/main" id="{A8F78EAB-C136-0CFB-292B-F894EF98030D}"/>
              </a:ext>
            </a:extLst>
          </p:cNvPr>
          <p:cNvPicPr>
            <a:picLocks noChangeAspect="1"/>
          </p:cNvPicPr>
          <p:nvPr/>
        </p:nvPicPr>
        <p:blipFill>
          <a:blip r:embed="rId3"/>
          <a:srcRect l="2331" t="1410" r="2739" b="2564"/>
          <a:stretch>
            <a:fillRect/>
          </a:stretch>
        </p:blipFill>
        <p:spPr>
          <a:xfrm>
            <a:off x="6901961" y="0"/>
            <a:ext cx="5290037" cy="6858000"/>
          </a:xfrm>
          <a:prstGeom prst="rect">
            <a:avLst/>
          </a:prstGeom>
        </p:spPr>
      </p:pic>
    </p:spTree>
    <p:extLst>
      <p:ext uri="{BB962C8B-B14F-4D97-AF65-F5344CB8AC3E}">
        <p14:creationId xmlns:p14="http://schemas.microsoft.com/office/powerpoint/2010/main" val="3864265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B87CF-7CAC-003D-4710-438B24B9293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AD07E84-9169-A30B-F5DE-CD395B9DF31B}"/>
              </a:ext>
            </a:extLst>
          </p:cNvPr>
          <p:cNvSpPr txBox="1"/>
          <p:nvPr/>
        </p:nvSpPr>
        <p:spPr>
          <a:xfrm>
            <a:off x="-1" y="0"/>
            <a:ext cx="6027939" cy="1938992"/>
          </a:xfrm>
          <a:prstGeom prst="rect">
            <a:avLst/>
          </a:prstGeom>
          <a:noFill/>
        </p:spPr>
        <p:txBody>
          <a:bodyPr wrap="square">
            <a:spAutoFit/>
          </a:bodyPr>
          <a:lstStyle/>
          <a:p>
            <a:r>
              <a:rPr lang="en-US" sz="2400" b="1" dirty="0"/>
              <a:t>New Monument Dedicated at the Cemetery</a:t>
            </a:r>
          </a:p>
          <a:p>
            <a:r>
              <a:rPr lang="en-US" sz="1600" dirty="0"/>
              <a:t>May 30, 1982</a:t>
            </a:r>
            <a:endParaRPr lang="en-US" sz="1600" b="0" i="0" dirty="0">
              <a:effectLst/>
            </a:endParaRPr>
          </a:p>
          <a:p>
            <a:pPr algn="l">
              <a:buNone/>
            </a:pPr>
            <a:r>
              <a:rPr lang="en-US" sz="1600" b="0" i="0" dirty="0">
                <a:effectLst/>
              </a:rPr>
              <a:t> </a:t>
            </a:r>
            <a:endParaRPr lang="en-US" sz="1100" b="0" i="0" dirty="0">
              <a:effectLst/>
            </a:endParaRPr>
          </a:p>
          <a:p>
            <a:r>
              <a:rPr lang="en-US" sz="1600" dirty="0"/>
              <a:t>A new monument in the Rohwer cemetery is built and dedicated, an effort led by former </a:t>
            </a:r>
            <a:r>
              <a:rPr lang="en-US" sz="1600" dirty="0" err="1"/>
              <a:t>incarceree</a:t>
            </a:r>
            <a:r>
              <a:rPr lang="en-US" sz="1600" dirty="0"/>
              <a:t> Sam Yada and two former WRA officials. The men were concerned that the original concrete monuments were not repairable.</a:t>
            </a:r>
          </a:p>
        </p:txBody>
      </p:sp>
      <p:pic>
        <p:nvPicPr>
          <p:cNvPr id="2" name="Picture 1">
            <a:extLst>
              <a:ext uri="{FF2B5EF4-FFF2-40B4-BE49-F238E27FC236}">
                <a16:creationId xmlns:a16="http://schemas.microsoft.com/office/drawing/2014/main" id="{EDC44A1E-A875-CE5A-80CB-4D890F86CFDC}"/>
              </a:ext>
            </a:extLst>
          </p:cNvPr>
          <p:cNvPicPr>
            <a:picLocks noChangeAspect="1"/>
          </p:cNvPicPr>
          <p:nvPr/>
        </p:nvPicPr>
        <p:blipFill>
          <a:blip r:embed="rId3"/>
          <a:srcRect r="12979"/>
          <a:stretch>
            <a:fillRect/>
          </a:stretch>
        </p:blipFill>
        <p:spPr>
          <a:xfrm>
            <a:off x="6027939" y="0"/>
            <a:ext cx="6164061" cy="6858000"/>
          </a:xfrm>
          <a:prstGeom prst="rect">
            <a:avLst/>
          </a:prstGeom>
        </p:spPr>
      </p:pic>
      <p:pic>
        <p:nvPicPr>
          <p:cNvPr id="7" name="Picture 6">
            <a:extLst>
              <a:ext uri="{FF2B5EF4-FFF2-40B4-BE49-F238E27FC236}">
                <a16:creationId xmlns:a16="http://schemas.microsoft.com/office/drawing/2014/main" id="{41E2D5F4-A240-C315-4962-C4C59CDB1998}"/>
              </a:ext>
            </a:extLst>
          </p:cNvPr>
          <p:cNvPicPr>
            <a:picLocks noChangeAspect="1"/>
          </p:cNvPicPr>
          <p:nvPr/>
        </p:nvPicPr>
        <p:blipFill>
          <a:blip r:embed="rId4"/>
          <a:stretch>
            <a:fillRect/>
          </a:stretch>
        </p:blipFill>
        <p:spPr>
          <a:xfrm>
            <a:off x="-1" y="1938992"/>
            <a:ext cx="5868087" cy="4919008"/>
          </a:xfrm>
          <a:prstGeom prst="rect">
            <a:avLst/>
          </a:prstGeom>
        </p:spPr>
      </p:pic>
    </p:spTree>
    <p:extLst>
      <p:ext uri="{BB962C8B-B14F-4D97-AF65-F5344CB8AC3E}">
        <p14:creationId xmlns:p14="http://schemas.microsoft.com/office/powerpoint/2010/main" val="330538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84BC-1195-35B2-1C35-81F00F7C400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474AAE-6529-B089-4594-3ED6F59194B1}"/>
              </a:ext>
            </a:extLst>
          </p:cNvPr>
          <p:cNvSpPr txBox="1"/>
          <p:nvPr/>
        </p:nvSpPr>
        <p:spPr>
          <a:xfrm>
            <a:off x="-1" y="0"/>
            <a:ext cx="12192001" cy="1446550"/>
          </a:xfrm>
          <a:prstGeom prst="rect">
            <a:avLst/>
          </a:prstGeom>
          <a:noFill/>
        </p:spPr>
        <p:txBody>
          <a:bodyPr wrap="square">
            <a:spAutoFit/>
          </a:bodyPr>
          <a:lstStyle/>
          <a:p>
            <a:r>
              <a:rPr lang="en-US" sz="2400" b="1" dirty="0"/>
              <a:t>US Government Apologizes to Japanese Americans and Makes Reparations</a:t>
            </a:r>
          </a:p>
          <a:p>
            <a:r>
              <a:rPr lang="en-US" sz="1600" dirty="0"/>
              <a:t>August 10, 1988</a:t>
            </a:r>
            <a:endParaRPr lang="en-US" sz="1600" b="0" i="0" dirty="0">
              <a:effectLst/>
            </a:endParaRPr>
          </a:p>
          <a:p>
            <a:pPr algn="l">
              <a:buNone/>
            </a:pPr>
            <a:r>
              <a:rPr lang="en-US" sz="1600" b="0" i="0" dirty="0">
                <a:effectLst/>
              </a:rPr>
              <a:t> </a:t>
            </a:r>
            <a:endParaRPr lang="en-US" sz="1100" b="0" i="0" dirty="0">
              <a:effectLst/>
            </a:endParaRPr>
          </a:p>
          <a:p>
            <a:r>
              <a:rPr lang="en-US" sz="1600" dirty="0"/>
              <a:t>President Ronald Reagan apologizes to Japanese Americans on behalf of the U.S. government for incarceration during WWII and signs a bill to recompense surviving </a:t>
            </a:r>
            <a:r>
              <a:rPr lang="en-US" sz="1600" dirty="0" err="1"/>
              <a:t>incarcerees</a:t>
            </a:r>
            <a:r>
              <a:rPr lang="en-US" sz="1600" dirty="0"/>
              <a:t> $20,000 each. Reparation payments begin two years later.</a:t>
            </a:r>
          </a:p>
        </p:txBody>
      </p:sp>
      <p:pic>
        <p:nvPicPr>
          <p:cNvPr id="3" name="Picture 2" descr="Redress and Reparations for Japanese American Incarceration | The National  WWII Museum | New Orleans">
            <a:extLst>
              <a:ext uri="{FF2B5EF4-FFF2-40B4-BE49-F238E27FC236}">
                <a16:creationId xmlns:a16="http://schemas.microsoft.com/office/drawing/2014/main" id="{8E3846E4-BF11-8829-67E4-B79235BD004A}"/>
              </a:ext>
            </a:extLst>
          </p:cNvPr>
          <p:cNvPicPr>
            <a:picLocks noChangeAspect="1"/>
          </p:cNvPicPr>
          <p:nvPr/>
        </p:nvPicPr>
        <p:blipFill>
          <a:blip r:embed="rId3"/>
          <a:srcRect t="-115" b="1"/>
          <a:stretch>
            <a:fillRect/>
          </a:stretch>
        </p:blipFill>
        <p:spPr>
          <a:xfrm>
            <a:off x="-1" y="1722263"/>
            <a:ext cx="6272302" cy="4709605"/>
          </a:xfrm>
          <a:prstGeom prst="rect">
            <a:avLst/>
          </a:prstGeom>
        </p:spPr>
      </p:pic>
      <p:pic>
        <p:nvPicPr>
          <p:cNvPr id="8" name="Picture 7">
            <a:extLst>
              <a:ext uri="{FF2B5EF4-FFF2-40B4-BE49-F238E27FC236}">
                <a16:creationId xmlns:a16="http://schemas.microsoft.com/office/drawing/2014/main" id="{AD76A5BD-D8B5-B0BC-6FC7-3AA3746C5386}"/>
              </a:ext>
            </a:extLst>
          </p:cNvPr>
          <p:cNvPicPr>
            <a:picLocks noChangeAspect="1"/>
          </p:cNvPicPr>
          <p:nvPr/>
        </p:nvPicPr>
        <p:blipFill>
          <a:blip r:embed="rId4"/>
          <a:srcRect r="7488"/>
          <a:stretch>
            <a:fillRect/>
          </a:stretch>
        </p:blipFill>
        <p:spPr>
          <a:xfrm>
            <a:off x="6382747" y="1722263"/>
            <a:ext cx="5809253" cy="4709605"/>
          </a:xfrm>
          <a:prstGeom prst="rect">
            <a:avLst/>
          </a:prstGeom>
        </p:spPr>
      </p:pic>
    </p:spTree>
    <p:extLst>
      <p:ext uri="{BB962C8B-B14F-4D97-AF65-F5344CB8AC3E}">
        <p14:creationId xmlns:p14="http://schemas.microsoft.com/office/powerpoint/2010/main" val="3936833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D98D-9EED-D4F8-9B83-D03A2310258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CE505CF-BAB3-B645-F965-A21AA0D1A3F9}"/>
              </a:ext>
            </a:extLst>
          </p:cNvPr>
          <p:cNvSpPr txBox="1"/>
          <p:nvPr/>
        </p:nvSpPr>
        <p:spPr>
          <a:xfrm>
            <a:off x="0" y="0"/>
            <a:ext cx="7034074" cy="1938992"/>
          </a:xfrm>
          <a:prstGeom prst="rect">
            <a:avLst/>
          </a:prstGeom>
          <a:noFill/>
        </p:spPr>
        <p:txBody>
          <a:bodyPr wrap="square">
            <a:spAutoFit/>
          </a:bodyPr>
          <a:lstStyle/>
          <a:p>
            <a:r>
              <a:rPr lang="en-US" sz="2400" b="1" dirty="0"/>
              <a:t>Jerome Relocation Center Monument Dedicated</a:t>
            </a:r>
          </a:p>
          <a:p>
            <a:r>
              <a:rPr lang="en-US" sz="1600" dirty="0"/>
              <a:t>1988</a:t>
            </a:r>
            <a:endParaRPr lang="en-US" sz="1600" b="0" i="0" dirty="0">
              <a:effectLst/>
            </a:endParaRPr>
          </a:p>
          <a:p>
            <a:pPr algn="l">
              <a:buNone/>
            </a:pPr>
            <a:r>
              <a:rPr lang="en-US" sz="1600" b="0" i="0" dirty="0">
                <a:effectLst/>
              </a:rPr>
              <a:t> </a:t>
            </a:r>
            <a:endParaRPr lang="en-US" sz="1100" b="0" i="0" dirty="0">
              <a:effectLst/>
            </a:endParaRPr>
          </a:p>
          <a:p>
            <a:r>
              <a:rPr lang="en-US" sz="1600" dirty="0"/>
              <a:t>A granite monument honoring Japanese Americans incarcerated at the Jerome concentration camp is erected near the entrance to the former camp by the Jerome Preservation Committee, spearheaded by local resident and activist John Ellington, and the Japanese American Citizen League.</a:t>
            </a:r>
          </a:p>
        </p:txBody>
      </p:sp>
      <p:pic>
        <p:nvPicPr>
          <p:cNvPr id="4" name="Picture 3">
            <a:extLst>
              <a:ext uri="{FF2B5EF4-FFF2-40B4-BE49-F238E27FC236}">
                <a16:creationId xmlns:a16="http://schemas.microsoft.com/office/drawing/2014/main" id="{259AA246-5562-29CA-6CA9-215983F721EB}"/>
              </a:ext>
            </a:extLst>
          </p:cNvPr>
          <p:cNvPicPr>
            <a:picLocks noChangeAspect="1"/>
          </p:cNvPicPr>
          <p:nvPr/>
        </p:nvPicPr>
        <p:blipFill>
          <a:blip r:embed="rId3"/>
          <a:stretch>
            <a:fillRect/>
          </a:stretch>
        </p:blipFill>
        <p:spPr>
          <a:xfrm>
            <a:off x="7034073" y="0"/>
            <a:ext cx="5157927" cy="6862884"/>
          </a:xfrm>
          <a:prstGeom prst="rect">
            <a:avLst/>
          </a:prstGeom>
        </p:spPr>
      </p:pic>
      <p:sp>
        <p:nvSpPr>
          <p:cNvPr id="7" name="TextBox 6">
            <a:extLst>
              <a:ext uri="{FF2B5EF4-FFF2-40B4-BE49-F238E27FC236}">
                <a16:creationId xmlns:a16="http://schemas.microsoft.com/office/drawing/2014/main" id="{7800C413-91F7-98DF-855A-964ED5A61702}"/>
              </a:ext>
            </a:extLst>
          </p:cNvPr>
          <p:cNvSpPr txBox="1"/>
          <p:nvPr/>
        </p:nvSpPr>
        <p:spPr>
          <a:xfrm>
            <a:off x="0" y="6581001"/>
            <a:ext cx="6143346" cy="276999"/>
          </a:xfrm>
          <a:prstGeom prst="rect">
            <a:avLst/>
          </a:prstGeom>
          <a:noFill/>
        </p:spPr>
        <p:txBody>
          <a:bodyPr wrap="square">
            <a:spAutoFit/>
          </a:bodyPr>
          <a:lstStyle/>
          <a:p>
            <a:r>
              <a:rPr lang="en-US" sz="1200" dirty="0"/>
              <a:t>John Ellington standing next to the Jerome Relocation Center monument.</a:t>
            </a:r>
          </a:p>
        </p:txBody>
      </p:sp>
    </p:spTree>
    <p:extLst>
      <p:ext uri="{BB962C8B-B14F-4D97-AF65-F5344CB8AC3E}">
        <p14:creationId xmlns:p14="http://schemas.microsoft.com/office/powerpoint/2010/main" val="391709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19C70-657B-4119-A7DE-997057C6EB7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503352-9546-D99B-DC6E-FB812BAF5D8A}"/>
              </a:ext>
            </a:extLst>
          </p:cNvPr>
          <p:cNvSpPr txBox="1"/>
          <p:nvPr/>
        </p:nvSpPr>
        <p:spPr>
          <a:xfrm>
            <a:off x="-1" y="0"/>
            <a:ext cx="7692848" cy="2185214"/>
          </a:xfrm>
          <a:prstGeom prst="rect">
            <a:avLst/>
          </a:prstGeom>
          <a:noFill/>
        </p:spPr>
        <p:txBody>
          <a:bodyPr wrap="square">
            <a:spAutoFit/>
          </a:bodyPr>
          <a:lstStyle/>
          <a:p>
            <a:r>
              <a:rPr lang="en-US" sz="2400" b="1" dirty="0"/>
              <a:t>Rohwer Cemetery Declared a National Historic Landmark</a:t>
            </a:r>
          </a:p>
          <a:p>
            <a:r>
              <a:rPr lang="en-US" sz="1600" dirty="0"/>
              <a:t>May 27, 1992</a:t>
            </a:r>
            <a:endParaRPr lang="en-US" sz="1600" b="0" i="0" dirty="0">
              <a:effectLst/>
            </a:endParaRPr>
          </a:p>
          <a:p>
            <a:pPr algn="l">
              <a:buNone/>
            </a:pPr>
            <a:r>
              <a:rPr lang="en-US" sz="1600" b="0" i="0" dirty="0">
                <a:effectLst/>
              </a:rPr>
              <a:t> </a:t>
            </a:r>
            <a:endParaRPr lang="en-US" sz="1100" b="0" i="0" dirty="0">
              <a:effectLst/>
            </a:endParaRPr>
          </a:p>
          <a:p>
            <a:r>
              <a:rPr lang="en-US" sz="1600" dirty="0"/>
              <a:t>A Memorial Day service celebrates Rohwer cemetery's new status as a National Historic Landmark. In 1990, a petition to declare the entire camp as a National Historic Landmark was rejected due to lack of sufficient integrity. The event coincides with the completion of the "Rohwer Restoration Project," a former </a:t>
            </a:r>
            <a:r>
              <a:rPr lang="en-US" sz="1600" dirty="0" err="1"/>
              <a:t>incarceree</a:t>
            </a:r>
            <a:r>
              <a:rPr lang="en-US" sz="1600" dirty="0"/>
              <a:t>-led, multi-year effort to stabilize and renovate the cemetery.</a:t>
            </a:r>
          </a:p>
        </p:txBody>
      </p:sp>
      <p:pic>
        <p:nvPicPr>
          <p:cNvPr id="2" name="Picture 1" descr="Day 178: Rohwer Relocation Center Memorial Cemetery, Desha, Arkansas —  APIAHiP">
            <a:extLst>
              <a:ext uri="{FF2B5EF4-FFF2-40B4-BE49-F238E27FC236}">
                <a16:creationId xmlns:a16="http://schemas.microsoft.com/office/drawing/2014/main" id="{02D24942-6701-A40D-823E-CF55C3478026}"/>
              </a:ext>
            </a:extLst>
          </p:cNvPr>
          <p:cNvPicPr>
            <a:picLocks noChangeAspect="1"/>
          </p:cNvPicPr>
          <p:nvPr/>
        </p:nvPicPr>
        <p:blipFill>
          <a:blip r:embed="rId3"/>
          <a:srcRect b="14259"/>
          <a:stretch>
            <a:fillRect/>
          </a:stretch>
        </p:blipFill>
        <p:spPr>
          <a:xfrm>
            <a:off x="7692847" y="-1"/>
            <a:ext cx="4499154" cy="6858001"/>
          </a:xfrm>
          <a:prstGeom prst="rect">
            <a:avLst/>
          </a:prstGeom>
        </p:spPr>
      </p:pic>
      <p:pic>
        <p:nvPicPr>
          <p:cNvPr id="3" name="Picture 2">
            <a:extLst>
              <a:ext uri="{FF2B5EF4-FFF2-40B4-BE49-F238E27FC236}">
                <a16:creationId xmlns:a16="http://schemas.microsoft.com/office/drawing/2014/main" id="{6B5AA512-6CE2-9F6B-218B-55DDF5D52F78}"/>
              </a:ext>
            </a:extLst>
          </p:cNvPr>
          <p:cNvPicPr>
            <a:picLocks noChangeAspect="1"/>
          </p:cNvPicPr>
          <p:nvPr/>
        </p:nvPicPr>
        <p:blipFill>
          <a:blip r:embed="rId4"/>
          <a:srcRect b="16374"/>
          <a:stretch>
            <a:fillRect/>
          </a:stretch>
        </p:blipFill>
        <p:spPr>
          <a:xfrm>
            <a:off x="-1" y="2304259"/>
            <a:ext cx="7528265" cy="4553742"/>
          </a:xfrm>
          <a:prstGeom prst="rect">
            <a:avLst/>
          </a:prstGeom>
        </p:spPr>
      </p:pic>
    </p:spTree>
    <p:extLst>
      <p:ext uri="{BB962C8B-B14F-4D97-AF65-F5344CB8AC3E}">
        <p14:creationId xmlns:p14="http://schemas.microsoft.com/office/powerpoint/2010/main" val="3728848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35115-5815-2856-CAFE-D322C0ABD87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CDF4303-D6FA-D361-A325-9BB6922C957A}"/>
              </a:ext>
            </a:extLst>
          </p:cNvPr>
          <p:cNvSpPr txBox="1"/>
          <p:nvPr/>
        </p:nvSpPr>
        <p:spPr>
          <a:xfrm>
            <a:off x="-2" y="0"/>
            <a:ext cx="12192002" cy="2185214"/>
          </a:xfrm>
          <a:prstGeom prst="rect">
            <a:avLst/>
          </a:prstGeom>
          <a:noFill/>
        </p:spPr>
        <p:txBody>
          <a:bodyPr wrap="square">
            <a:spAutoFit/>
          </a:bodyPr>
          <a:lstStyle/>
          <a:p>
            <a:r>
              <a:rPr lang="en-US" sz="2400" b="1" dirty="0"/>
              <a:t>Japanese American Confinement Sites Grant Program Established</a:t>
            </a:r>
          </a:p>
          <a:p>
            <a:r>
              <a:rPr lang="en-US" sz="1600" dirty="0"/>
              <a:t>December 21, 2006</a:t>
            </a:r>
            <a:endParaRPr lang="en-US" sz="1600" b="0" i="0" dirty="0">
              <a:effectLst/>
            </a:endParaRPr>
          </a:p>
          <a:p>
            <a:pPr algn="l">
              <a:buNone/>
            </a:pPr>
            <a:r>
              <a:rPr lang="en-US" sz="1600" b="0" i="0" dirty="0">
                <a:effectLst/>
              </a:rPr>
              <a:t> </a:t>
            </a:r>
            <a:endParaRPr lang="en-US" sz="1100" b="0" i="0" dirty="0">
              <a:effectLst/>
            </a:endParaRPr>
          </a:p>
          <a:p>
            <a:r>
              <a:rPr lang="en-US" sz="1600" dirty="0"/>
              <a:t>Congress establishes the Japanese American Confinement Sites (JACS) grant program (Public Law 109-441) for the preservation and interpretation of incarceration sites. The law authorizes up to $38 million for the entire life of the grant program to identify, research, evaluate, interpret, protect, restore, repair, and acquire historic incarceration sites in order that present and future generations may learn and gain inspiration from these sites and that these sites will demonstrate the nation’s commitment to equal justice under the law. The program is administered by the National Park Service and begins funding projects in 2009.</a:t>
            </a:r>
          </a:p>
        </p:txBody>
      </p:sp>
      <p:pic>
        <p:nvPicPr>
          <p:cNvPr id="7" name="Picture 6">
            <a:extLst>
              <a:ext uri="{FF2B5EF4-FFF2-40B4-BE49-F238E27FC236}">
                <a16:creationId xmlns:a16="http://schemas.microsoft.com/office/drawing/2014/main" id="{34A5E80B-0B2E-F3EE-DD8E-2388E4DC6FF2}"/>
              </a:ext>
            </a:extLst>
          </p:cNvPr>
          <p:cNvPicPr>
            <a:picLocks noChangeAspect="1"/>
          </p:cNvPicPr>
          <p:nvPr/>
        </p:nvPicPr>
        <p:blipFill>
          <a:blip r:embed="rId3"/>
          <a:srcRect b="14873"/>
          <a:stretch>
            <a:fillRect/>
          </a:stretch>
        </p:blipFill>
        <p:spPr>
          <a:xfrm>
            <a:off x="0" y="2278730"/>
            <a:ext cx="12192000" cy="4579270"/>
          </a:xfrm>
          <a:prstGeom prst="rect">
            <a:avLst/>
          </a:prstGeom>
        </p:spPr>
      </p:pic>
    </p:spTree>
    <p:extLst>
      <p:ext uri="{BB962C8B-B14F-4D97-AF65-F5344CB8AC3E}">
        <p14:creationId xmlns:p14="http://schemas.microsoft.com/office/powerpoint/2010/main" val="1996133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B2FE3-B644-A766-6AA4-C19EFD0CC87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05A4741-EA23-3B4E-3EDC-5B37C9AE9DF7}"/>
              </a:ext>
            </a:extLst>
          </p:cNvPr>
          <p:cNvSpPr txBox="1"/>
          <p:nvPr/>
        </p:nvSpPr>
        <p:spPr>
          <a:xfrm>
            <a:off x="-2" y="0"/>
            <a:ext cx="12192002" cy="1446550"/>
          </a:xfrm>
          <a:prstGeom prst="rect">
            <a:avLst/>
          </a:prstGeom>
          <a:noFill/>
        </p:spPr>
        <p:txBody>
          <a:bodyPr wrap="square">
            <a:spAutoFit/>
          </a:bodyPr>
          <a:lstStyle/>
          <a:p>
            <a:r>
              <a:rPr lang="en-US" sz="2400" b="1" dirty="0"/>
              <a:t>"Jerome Relocation Center" Site is Listed on the Arkansas Register of Historic Places</a:t>
            </a:r>
          </a:p>
          <a:p>
            <a:r>
              <a:rPr lang="en-US" sz="1600" dirty="0"/>
              <a:t>August 4, 2010</a:t>
            </a:r>
            <a:endParaRPr lang="en-US" sz="1600" b="0" i="0" dirty="0">
              <a:effectLst/>
            </a:endParaRPr>
          </a:p>
          <a:p>
            <a:pPr algn="l">
              <a:buNone/>
            </a:pPr>
            <a:r>
              <a:rPr lang="en-US" sz="1600" b="0" i="0" dirty="0">
                <a:effectLst/>
              </a:rPr>
              <a:t> </a:t>
            </a:r>
            <a:endParaRPr lang="en-US" sz="1100" b="0" i="0" dirty="0">
              <a:effectLst/>
            </a:endParaRPr>
          </a:p>
          <a:p>
            <a:r>
              <a:rPr lang="en-US" sz="1600" dirty="0"/>
              <a:t>The former Jerome Relocation Center site is listed on the Arkansas Register of Historic Places. Although the site has a very high level of historic significance, it lacks sufficient integrity to qualify for the National Register of Historic Places.</a:t>
            </a:r>
          </a:p>
        </p:txBody>
      </p:sp>
      <p:pic>
        <p:nvPicPr>
          <p:cNvPr id="4" name="Picture 3">
            <a:extLst>
              <a:ext uri="{FF2B5EF4-FFF2-40B4-BE49-F238E27FC236}">
                <a16:creationId xmlns:a16="http://schemas.microsoft.com/office/drawing/2014/main" id="{5DC9EEC1-1B9C-9045-6088-766F7EBDF0A5}"/>
              </a:ext>
            </a:extLst>
          </p:cNvPr>
          <p:cNvPicPr>
            <a:picLocks noChangeAspect="1"/>
          </p:cNvPicPr>
          <p:nvPr/>
        </p:nvPicPr>
        <p:blipFill>
          <a:blip r:embed="rId3"/>
          <a:srcRect t="7477" b="50698"/>
          <a:stretch>
            <a:fillRect/>
          </a:stretch>
        </p:blipFill>
        <p:spPr>
          <a:xfrm>
            <a:off x="-2" y="1521068"/>
            <a:ext cx="12192000" cy="5336931"/>
          </a:xfrm>
          <a:prstGeom prst="rect">
            <a:avLst/>
          </a:prstGeom>
        </p:spPr>
      </p:pic>
    </p:spTree>
    <p:extLst>
      <p:ext uri="{BB962C8B-B14F-4D97-AF65-F5344CB8AC3E}">
        <p14:creationId xmlns:p14="http://schemas.microsoft.com/office/powerpoint/2010/main" val="39737520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674BE-AA44-A39D-19FE-8FAA879BAEF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2D82691-E25D-8515-F82D-CD2413065BCA}"/>
              </a:ext>
            </a:extLst>
          </p:cNvPr>
          <p:cNvSpPr txBox="1"/>
          <p:nvPr/>
        </p:nvSpPr>
        <p:spPr>
          <a:xfrm>
            <a:off x="-3" y="0"/>
            <a:ext cx="7437123" cy="1692771"/>
          </a:xfrm>
          <a:prstGeom prst="rect">
            <a:avLst/>
          </a:prstGeom>
          <a:noFill/>
        </p:spPr>
        <p:txBody>
          <a:bodyPr wrap="square">
            <a:spAutoFit/>
          </a:bodyPr>
          <a:lstStyle/>
          <a:p>
            <a:r>
              <a:rPr lang="en-US" sz="2400" b="1" dirty="0"/>
              <a:t>Rohwer Cemetery Documented &amp; Conserved</a:t>
            </a:r>
          </a:p>
          <a:p>
            <a:r>
              <a:rPr lang="en-US" sz="1600" dirty="0"/>
              <a:t>Early 2010s</a:t>
            </a:r>
            <a:endParaRPr lang="en-US" sz="1600" b="0" i="0" dirty="0">
              <a:effectLst/>
            </a:endParaRPr>
          </a:p>
          <a:p>
            <a:pPr algn="l">
              <a:buNone/>
            </a:pPr>
            <a:r>
              <a:rPr lang="en-US" sz="1600" b="0" i="0" dirty="0">
                <a:effectLst/>
              </a:rPr>
              <a:t> </a:t>
            </a:r>
            <a:endParaRPr lang="en-US" sz="1100" b="0" i="0" dirty="0">
              <a:effectLst/>
            </a:endParaRPr>
          </a:p>
          <a:p>
            <a:r>
              <a:rPr lang="en-US" sz="1600" dirty="0"/>
              <a:t>Rohwer Cemetery stabilization, restoration, and documentation efforts are made possible through JACS grants and collaborations between UALR, ASU, UA, CAST, non-profits, and professional firms.</a:t>
            </a:r>
          </a:p>
        </p:txBody>
      </p:sp>
      <p:pic>
        <p:nvPicPr>
          <p:cNvPr id="7" name="Picture 6">
            <a:extLst>
              <a:ext uri="{FF2B5EF4-FFF2-40B4-BE49-F238E27FC236}">
                <a16:creationId xmlns:a16="http://schemas.microsoft.com/office/drawing/2014/main" id="{6100CBD4-2ABF-0777-81ED-81447BBC1122}"/>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a:xfrm>
            <a:off x="7437120" y="0"/>
            <a:ext cx="4754880" cy="3566160"/>
          </a:xfrm>
          <a:prstGeom prst="rect">
            <a:avLst/>
          </a:prstGeom>
        </p:spPr>
      </p:pic>
      <p:pic>
        <p:nvPicPr>
          <p:cNvPr id="8" name="Picture 7">
            <a:extLst>
              <a:ext uri="{FF2B5EF4-FFF2-40B4-BE49-F238E27FC236}">
                <a16:creationId xmlns:a16="http://schemas.microsoft.com/office/drawing/2014/main" id="{96280C9E-DA5D-6BBC-B345-06E095710A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37120" y="3688080"/>
            <a:ext cx="4754880" cy="3169920"/>
          </a:xfrm>
          <a:prstGeom prst="rect">
            <a:avLst/>
          </a:prstGeom>
        </p:spPr>
      </p:pic>
      <p:pic>
        <p:nvPicPr>
          <p:cNvPr id="10" name="Picture 9">
            <a:extLst>
              <a:ext uri="{FF2B5EF4-FFF2-40B4-BE49-F238E27FC236}">
                <a16:creationId xmlns:a16="http://schemas.microsoft.com/office/drawing/2014/main" id="{0987E178-77CF-2566-C839-A70454EEE82F}"/>
              </a:ext>
            </a:extLst>
          </p:cNvPr>
          <p:cNvPicPr>
            <a:picLocks noChangeAspect="1"/>
          </p:cNvPicPr>
          <p:nvPr/>
        </p:nvPicPr>
        <p:blipFill>
          <a:blip r:embed="rId6"/>
          <a:srcRect r="3309"/>
          <a:stretch>
            <a:fillRect/>
          </a:stretch>
        </p:blipFill>
        <p:spPr>
          <a:xfrm>
            <a:off x="0" y="1814691"/>
            <a:ext cx="7288823" cy="5043309"/>
          </a:xfrm>
          <a:prstGeom prst="rect">
            <a:avLst/>
          </a:prstGeom>
        </p:spPr>
      </p:pic>
    </p:spTree>
    <p:extLst>
      <p:ext uri="{BB962C8B-B14F-4D97-AF65-F5344CB8AC3E}">
        <p14:creationId xmlns:p14="http://schemas.microsoft.com/office/powerpoint/2010/main" val="2021593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C545C-4432-9234-D75A-DEDD3A00E15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4370F24-498C-B862-55B1-7EA08DC4857C}"/>
              </a:ext>
            </a:extLst>
          </p:cNvPr>
          <p:cNvSpPr txBox="1"/>
          <p:nvPr/>
        </p:nvSpPr>
        <p:spPr>
          <a:xfrm>
            <a:off x="-2" y="0"/>
            <a:ext cx="5433648" cy="2554545"/>
          </a:xfrm>
          <a:prstGeom prst="rect">
            <a:avLst/>
          </a:prstGeom>
          <a:noFill/>
        </p:spPr>
        <p:txBody>
          <a:bodyPr wrap="square">
            <a:spAutoFit/>
          </a:bodyPr>
          <a:lstStyle/>
          <a:p>
            <a:r>
              <a:rPr lang="en-US" sz="2400" b="1" dirty="0"/>
              <a:t>Museum and Interpretive Exhibits Open in McGehee and at Rohwer</a:t>
            </a:r>
          </a:p>
          <a:p>
            <a:r>
              <a:rPr lang="en-US" sz="1600" dirty="0"/>
              <a:t>April 16, 2013</a:t>
            </a:r>
            <a:endParaRPr lang="en-US" sz="1600" b="0" i="0" dirty="0">
              <a:effectLst/>
            </a:endParaRPr>
          </a:p>
          <a:p>
            <a:pPr algn="l">
              <a:buNone/>
            </a:pPr>
            <a:r>
              <a:rPr lang="en-US" sz="1600" b="0" i="0" dirty="0">
                <a:effectLst/>
              </a:rPr>
              <a:t> </a:t>
            </a:r>
            <a:endParaRPr lang="en-US" sz="1100" b="0" i="0" dirty="0">
              <a:effectLst/>
            </a:endParaRPr>
          </a:p>
          <a:p>
            <a:r>
              <a:rPr lang="en-US" sz="1600" dirty="0"/>
              <a:t>The "World War II Japanese American Internment Museum" opens in McGehee, Arkansas, located midway between the former concentration camp sites at Jerome and Rohwer. Interpretive exhibits are also installed at the Rohwer Memorial Cemetery.</a:t>
            </a:r>
          </a:p>
        </p:txBody>
      </p:sp>
      <p:pic>
        <p:nvPicPr>
          <p:cNvPr id="2" name="Picture 1">
            <a:extLst>
              <a:ext uri="{FF2B5EF4-FFF2-40B4-BE49-F238E27FC236}">
                <a16:creationId xmlns:a16="http://schemas.microsoft.com/office/drawing/2014/main" id="{139554B7-E5E3-758A-3F15-512BC5BF8198}"/>
              </a:ext>
            </a:extLst>
          </p:cNvPr>
          <p:cNvPicPr>
            <a:picLocks noChangeAspect="1"/>
          </p:cNvPicPr>
          <p:nvPr/>
        </p:nvPicPr>
        <p:blipFill>
          <a:blip r:embed="rId3"/>
          <a:srcRect l="56373" b="52714"/>
          <a:stretch>
            <a:fillRect/>
          </a:stretch>
        </p:blipFill>
        <p:spPr>
          <a:xfrm>
            <a:off x="0" y="3367454"/>
            <a:ext cx="5301131" cy="3490546"/>
          </a:xfrm>
          <a:prstGeom prst="rect">
            <a:avLst/>
          </a:prstGeom>
        </p:spPr>
      </p:pic>
      <p:pic>
        <p:nvPicPr>
          <p:cNvPr id="5" name="Picture 4">
            <a:extLst>
              <a:ext uri="{FF2B5EF4-FFF2-40B4-BE49-F238E27FC236}">
                <a16:creationId xmlns:a16="http://schemas.microsoft.com/office/drawing/2014/main" id="{7591A3E8-3FD1-C400-EBCE-9D0F45F32EE3}"/>
              </a:ext>
            </a:extLst>
          </p:cNvPr>
          <p:cNvPicPr>
            <a:picLocks noChangeAspect="1"/>
          </p:cNvPicPr>
          <p:nvPr/>
        </p:nvPicPr>
        <p:blipFill>
          <a:blip r:embed="rId4"/>
          <a:srcRect l="11135" r="14558"/>
          <a:stretch>
            <a:fillRect/>
          </a:stretch>
        </p:blipFill>
        <p:spPr>
          <a:xfrm>
            <a:off x="5433646" y="0"/>
            <a:ext cx="6752492" cy="6858000"/>
          </a:xfrm>
          <a:prstGeom prst="rect">
            <a:avLst/>
          </a:prstGeom>
        </p:spPr>
      </p:pic>
    </p:spTree>
    <p:extLst>
      <p:ext uri="{BB962C8B-B14F-4D97-AF65-F5344CB8AC3E}">
        <p14:creationId xmlns:p14="http://schemas.microsoft.com/office/powerpoint/2010/main" val="791057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ACABCB-28E2-5DBD-6866-FFB27F6E41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95"/>
          <a:stretch/>
        </p:blipFill>
        <p:spPr>
          <a:xfrm>
            <a:off x="6156422" y="363891"/>
            <a:ext cx="6035040" cy="5895097"/>
          </a:xfrm>
          <a:prstGeom prst="rect">
            <a:avLst/>
          </a:prstGeom>
        </p:spPr>
      </p:pic>
      <p:pic>
        <p:nvPicPr>
          <p:cNvPr id="5" name="Picture 4">
            <a:extLst>
              <a:ext uri="{FF2B5EF4-FFF2-40B4-BE49-F238E27FC236}">
                <a16:creationId xmlns:a16="http://schemas.microsoft.com/office/drawing/2014/main" id="{7C5CF190-299E-FCCD-0DAB-631A494F3FA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 y="363891"/>
            <a:ext cx="6035040" cy="5895097"/>
          </a:xfrm>
          <a:prstGeom prst="rect">
            <a:avLst/>
          </a:prstGeom>
        </p:spPr>
      </p:pic>
      <p:sp>
        <p:nvSpPr>
          <p:cNvPr id="10" name="Rectangle 9">
            <a:extLst>
              <a:ext uri="{FF2B5EF4-FFF2-40B4-BE49-F238E27FC236}">
                <a16:creationId xmlns:a16="http://schemas.microsoft.com/office/drawing/2014/main" id="{D53129FA-3743-F3B6-8165-D5360AB9809B}"/>
              </a:ext>
            </a:extLst>
          </p:cNvPr>
          <p:cNvSpPr/>
          <p:nvPr/>
        </p:nvSpPr>
        <p:spPr>
          <a:xfrm>
            <a:off x="0" y="6258988"/>
            <a:ext cx="6035579" cy="307777"/>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itchFamily="34" charset="0"/>
                <a:ea typeface="+mn-ea"/>
                <a:cs typeface="+mn-cs"/>
              </a:rPr>
              <a:t>Former Rohwer Relocation Center, 1949</a:t>
            </a:r>
          </a:p>
        </p:txBody>
      </p:sp>
      <p:sp>
        <p:nvSpPr>
          <p:cNvPr id="11" name="Rectangle 10">
            <a:extLst>
              <a:ext uri="{FF2B5EF4-FFF2-40B4-BE49-F238E27FC236}">
                <a16:creationId xmlns:a16="http://schemas.microsoft.com/office/drawing/2014/main" id="{575F9F78-6C72-28FA-E1E1-38F93D979DEB}"/>
              </a:ext>
            </a:extLst>
          </p:cNvPr>
          <p:cNvSpPr/>
          <p:nvPr/>
        </p:nvSpPr>
        <p:spPr>
          <a:xfrm>
            <a:off x="6156422" y="6258988"/>
            <a:ext cx="6035039" cy="307777"/>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itchFamily="34" charset="0"/>
                <a:ea typeface="+mn-ea"/>
                <a:cs typeface="+mn-cs"/>
              </a:rPr>
              <a:t>Former Rohwer Relocation Center, 2006</a:t>
            </a:r>
          </a:p>
        </p:txBody>
      </p:sp>
    </p:spTree>
    <p:extLst>
      <p:ext uri="{BB962C8B-B14F-4D97-AF65-F5344CB8AC3E}">
        <p14:creationId xmlns:p14="http://schemas.microsoft.com/office/powerpoint/2010/main" val="27897357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field of grass with a tall tower in the background&#10;&#10;AI-generated content may be incorrect.">
            <a:extLst>
              <a:ext uri="{FF2B5EF4-FFF2-40B4-BE49-F238E27FC236}">
                <a16:creationId xmlns:a16="http://schemas.microsoft.com/office/drawing/2014/main" id="{6A59B2E2-4A48-F5FD-8EA3-397A2D382D7F}"/>
              </a:ext>
            </a:extLst>
          </p:cNvPr>
          <p:cNvPicPr>
            <a:picLocks noChangeAspect="1"/>
          </p:cNvPicPr>
          <p:nvPr/>
        </p:nvPicPr>
        <p:blipFill>
          <a:blip r:embed="rId2">
            <a:extLst>
              <a:ext uri="{28A0092B-C50C-407E-A947-70E740481C1C}">
                <a14:useLocalDpi xmlns:a14="http://schemas.microsoft.com/office/drawing/2010/main" val="0"/>
              </a:ext>
            </a:extLst>
          </a:blip>
          <a:srcRect t="24190" b="31679"/>
          <a:stretch>
            <a:fillRect/>
          </a:stretch>
        </p:blipFill>
        <p:spPr>
          <a:xfrm>
            <a:off x="-1040" y="3267912"/>
            <a:ext cx="12188952" cy="3590087"/>
          </a:xfrm>
          <a:prstGeom prst="rect">
            <a:avLst/>
          </a:prstGeom>
        </p:spPr>
      </p:pic>
      <p:sp>
        <p:nvSpPr>
          <p:cNvPr id="8" name="Rectangle 7">
            <a:extLst>
              <a:ext uri="{FF2B5EF4-FFF2-40B4-BE49-F238E27FC236}">
                <a16:creationId xmlns:a16="http://schemas.microsoft.com/office/drawing/2014/main" id="{A3B416C1-2690-A627-CF6D-3CD239A838E4}"/>
              </a:ext>
            </a:extLst>
          </p:cNvPr>
          <p:cNvSpPr/>
          <p:nvPr/>
        </p:nvSpPr>
        <p:spPr>
          <a:xfrm>
            <a:off x="3568" y="6550223"/>
            <a:ext cx="731520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itchFamily="34" charset="0"/>
                <a:ea typeface="+mn-ea"/>
                <a:cs typeface="+mn-cs"/>
              </a:rPr>
              <a:t>Overview of the former Jerome Relocation Center, 2018</a:t>
            </a:r>
          </a:p>
        </p:txBody>
      </p:sp>
      <p:pic>
        <p:nvPicPr>
          <p:cNvPr id="2" name="Picture 1">
            <a:extLst>
              <a:ext uri="{FF2B5EF4-FFF2-40B4-BE49-F238E27FC236}">
                <a16:creationId xmlns:a16="http://schemas.microsoft.com/office/drawing/2014/main" id="{1E786297-943E-44AE-3B87-AF2EF6C3DB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832" b="1"/>
          <a:stretch>
            <a:fillRect/>
          </a:stretch>
        </p:blipFill>
        <p:spPr>
          <a:xfrm>
            <a:off x="-520" y="0"/>
            <a:ext cx="12188432" cy="3135633"/>
          </a:xfrm>
          <a:prstGeom prst="rect">
            <a:avLst/>
          </a:prstGeom>
        </p:spPr>
      </p:pic>
      <p:sp>
        <p:nvSpPr>
          <p:cNvPr id="3" name="Rectangle 2">
            <a:extLst>
              <a:ext uri="{FF2B5EF4-FFF2-40B4-BE49-F238E27FC236}">
                <a16:creationId xmlns:a16="http://schemas.microsoft.com/office/drawing/2014/main" id="{A13AD7A7-89EA-3F9D-22B7-5044941366D1}"/>
              </a:ext>
            </a:extLst>
          </p:cNvPr>
          <p:cNvSpPr/>
          <p:nvPr/>
        </p:nvSpPr>
        <p:spPr>
          <a:xfrm>
            <a:off x="-520" y="2827856"/>
            <a:ext cx="731520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itchFamily="34" charset="0"/>
                <a:ea typeface="+mn-ea"/>
                <a:cs typeface="+mn-cs"/>
              </a:rPr>
              <a:t>Overview of the former Rohwer Relocation Center, 2012</a:t>
            </a:r>
          </a:p>
        </p:txBody>
      </p:sp>
      <p:pic>
        <p:nvPicPr>
          <p:cNvPr id="4" name="Picture 3">
            <a:extLst>
              <a:ext uri="{FF2B5EF4-FFF2-40B4-BE49-F238E27FC236}">
                <a16:creationId xmlns:a16="http://schemas.microsoft.com/office/drawing/2014/main" id="{ED281785-7472-CF5F-4E46-8E6C96CD9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276" y="2221569"/>
            <a:ext cx="4846320" cy="1858906"/>
          </a:xfrm>
          <a:prstGeom prst="rect">
            <a:avLst/>
          </a:prstGeom>
        </p:spPr>
      </p:pic>
      <p:sp>
        <p:nvSpPr>
          <p:cNvPr id="6" name="TextBox 5">
            <a:extLst>
              <a:ext uri="{FF2B5EF4-FFF2-40B4-BE49-F238E27FC236}">
                <a16:creationId xmlns:a16="http://schemas.microsoft.com/office/drawing/2014/main" id="{50D724A8-0D56-F8C6-0A9B-4A771B467951}"/>
              </a:ext>
            </a:extLst>
          </p:cNvPr>
          <p:cNvSpPr txBox="1"/>
          <p:nvPr/>
        </p:nvSpPr>
        <p:spPr>
          <a:xfrm>
            <a:off x="3670276" y="4074254"/>
            <a:ext cx="4836796" cy="27699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rPr>
              <a:t>The Dermott News, August 12, 1943</a:t>
            </a:r>
          </a:p>
        </p:txBody>
      </p:sp>
    </p:spTree>
    <p:extLst>
      <p:ext uri="{BB962C8B-B14F-4D97-AF65-F5344CB8AC3E}">
        <p14:creationId xmlns:p14="http://schemas.microsoft.com/office/powerpoint/2010/main" val="726642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DCF6C-92B5-B1E4-F9AF-76AA9F00B95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0A3717A-17D2-7735-DDDD-2EC30D51FB05}"/>
              </a:ext>
            </a:extLst>
          </p:cNvPr>
          <p:cNvSpPr txBox="1"/>
          <p:nvPr/>
        </p:nvSpPr>
        <p:spPr>
          <a:xfrm>
            <a:off x="-3" y="0"/>
            <a:ext cx="5574025" cy="4893647"/>
          </a:xfrm>
          <a:prstGeom prst="rect">
            <a:avLst/>
          </a:prstGeom>
          <a:noFill/>
        </p:spPr>
        <p:txBody>
          <a:bodyPr wrap="square">
            <a:spAutoFit/>
          </a:bodyPr>
          <a:lstStyle/>
          <a:p>
            <a:r>
              <a:rPr lang="en-US" sz="2400" b="1" dirty="0"/>
              <a:t>Life in Makeshift </a:t>
            </a:r>
            <a:r>
              <a:rPr lang="en-US" sz="2400" b="1" i="0" dirty="0">
                <a:effectLst/>
              </a:rPr>
              <a:t>"Assembly Centers"</a:t>
            </a:r>
          </a:p>
          <a:p>
            <a:r>
              <a:rPr lang="en-US" sz="1600" dirty="0"/>
              <a:t>Spring 1942</a:t>
            </a:r>
            <a:endParaRPr lang="en-US" sz="1600" b="0" i="0" dirty="0">
              <a:effectLst/>
            </a:endParaRPr>
          </a:p>
          <a:p>
            <a:pPr algn="l">
              <a:buNone/>
            </a:pPr>
            <a:r>
              <a:rPr lang="en-US" sz="1600" b="0" i="0" dirty="0">
                <a:effectLst/>
              </a:rPr>
              <a:t> </a:t>
            </a:r>
            <a:endParaRPr lang="en-US" sz="1100" b="0" i="0" dirty="0">
              <a:effectLst/>
            </a:endParaRPr>
          </a:p>
          <a:p>
            <a:r>
              <a:rPr lang="en-US" sz="1600" dirty="0"/>
              <a:t>Acting under the authority of Executive Order 9066, Lieutenant General John L. DeWitt of the U.S. Army’s Western Defense Command ordered the forced removal of people of Japanese ancestry from their homes along the Pacific Coast. The newly created War Relocation Authority (WRA) oversaw the process, sending Japanese Americans to fifteen temporary detention sites - euphemistically called “assembly centers” by the U.S. government - often set up at fairgrounds and racetracks. Families were held there for several months while more permanent concentration camps were being built.</a:t>
            </a:r>
          </a:p>
          <a:p>
            <a:endParaRPr lang="en-US" sz="1600" b="0" i="0" dirty="0">
              <a:effectLst/>
            </a:endParaRPr>
          </a:p>
          <a:p>
            <a:r>
              <a:rPr lang="en-US" sz="1600" dirty="0"/>
              <a:t>Makeshift detentions centers provided few amenities or distractions for </a:t>
            </a:r>
            <a:r>
              <a:rPr lang="en-US" sz="1600" dirty="0" err="1"/>
              <a:t>incarcerees</a:t>
            </a:r>
            <a:r>
              <a:rPr lang="en-US" sz="1600" dirty="0"/>
              <a:t> during the summer of 1942. Despite their many shortcomings, </a:t>
            </a:r>
            <a:r>
              <a:rPr lang="en-US" sz="1600" dirty="0" err="1"/>
              <a:t>incarcerees</a:t>
            </a:r>
            <a:r>
              <a:rPr lang="en-US" sz="1600" dirty="0"/>
              <a:t> generally regarded the conditions at the concentration camps as a marked improvement over that at the temporary detention sites.</a:t>
            </a:r>
            <a:endParaRPr lang="en-US" sz="1600" b="0" i="0" dirty="0">
              <a:effectLst/>
            </a:endParaRPr>
          </a:p>
        </p:txBody>
      </p:sp>
      <p:sp>
        <p:nvSpPr>
          <p:cNvPr id="10" name="TextBox 9">
            <a:extLst>
              <a:ext uri="{FF2B5EF4-FFF2-40B4-BE49-F238E27FC236}">
                <a16:creationId xmlns:a16="http://schemas.microsoft.com/office/drawing/2014/main" id="{495B3EEF-AADF-7EB9-C07D-430127BD95C8}"/>
              </a:ext>
            </a:extLst>
          </p:cNvPr>
          <p:cNvSpPr txBox="1"/>
          <p:nvPr/>
        </p:nvSpPr>
        <p:spPr>
          <a:xfrm>
            <a:off x="1" y="6027003"/>
            <a:ext cx="3168692" cy="830997"/>
          </a:xfrm>
          <a:prstGeom prst="rect">
            <a:avLst/>
          </a:prstGeom>
          <a:noFill/>
        </p:spPr>
        <p:txBody>
          <a:bodyPr wrap="square">
            <a:spAutoFit/>
          </a:bodyPr>
          <a:lstStyle/>
          <a:p>
            <a:r>
              <a:rPr lang="en-US" sz="1200" dirty="0" err="1"/>
              <a:t>Incarcerees</a:t>
            </a:r>
            <a:r>
              <a:rPr lang="en-US" sz="1200" dirty="0"/>
              <a:t> were kept under armed guard at the temporary detention sites, including the converted horse racetrack Santa Anita shown here.</a:t>
            </a:r>
          </a:p>
        </p:txBody>
      </p:sp>
      <p:pic>
        <p:nvPicPr>
          <p:cNvPr id="7" name="Picture 6">
            <a:extLst>
              <a:ext uri="{FF2B5EF4-FFF2-40B4-BE49-F238E27FC236}">
                <a16:creationId xmlns:a16="http://schemas.microsoft.com/office/drawing/2014/main" id="{EB62D782-BEE9-75DB-44C6-330BA2355471}"/>
              </a:ext>
            </a:extLst>
          </p:cNvPr>
          <p:cNvPicPr>
            <a:picLocks noChangeAspect="1"/>
          </p:cNvPicPr>
          <p:nvPr/>
        </p:nvPicPr>
        <p:blipFill>
          <a:blip r:embed="rId2"/>
          <a:stretch>
            <a:fillRect/>
          </a:stretch>
        </p:blipFill>
        <p:spPr>
          <a:xfrm>
            <a:off x="3168694" y="4893647"/>
            <a:ext cx="2405328" cy="1964353"/>
          </a:xfrm>
          <a:prstGeom prst="rect">
            <a:avLst/>
          </a:prstGeom>
        </p:spPr>
      </p:pic>
      <p:pic>
        <p:nvPicPr>
          <p:cNvPr id="3" name="Picture 2">
            <a:extLst>
              <a:ext uri="{FF2B5EF4-FFF2-40B4-BE49-F238E27FC236}">
                <a16:creationId xmlns:a16="http://schemas.microsoft.com/office/drawing/2014/main" id="{0903B4FF-4EC6-8D67-071D-3A99A3D0A597}"/>
              </a:ext>
            </a:extLst>
          </p:cNvPr>
          <p:cNvPicPr>
            <a:picLocks noChangeAspect="1"/>
          </p:cNvPicPr>
          <p:nvPr/>
        </p:nvPicPr>
        <p:blipFill>
          <a:blip r:embed="rId3"/>
          <a:stretch>
            <a:fillRect/>
          </a:stretch>
        </p:blipFill>
        <p:spPr>
          <a:xfrm>
            <a:off x="5574023" y="0"/>
            <a:ext cx="6617977" cy="6858000"/>
          </a:xfrm>
          <a:prstGeom prst="rect">
            <a:avLst/>
          </a:prstGeom>
        </p:spPr>
      </p:pic>
    </p:spTree>
    <p:extLst>
      <p:ext uri="{BB962C8B-B14F-4D97-AF65-F5344CB8AC3E}">
        <p14:creationId xmlns:p14="http://schemas.microsoft.com/office/powerpoint/2010/main" val="30919845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AE149-A008-A97E-A968-4133509B918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A4D6CD2-92CD-5BF7-9AD1-0F702988777F}"/>
              </a:ext>
            </a:extLst>
          </p:cNvPr>
          <p:cNvSpPr txBox="1"/>
          <p:nvPr/>
        </p:nvSpPr>
        <p:spPr>
          <a:xfrm>
            <a:off x="-2" y="0"/>
            <a:ext cx="5433648" cy="954107"/>
          </a:xfrm>
          <a:prstGeom prst="rect">
            <a:avLst/>
          </a:prstGeom>
          <a:noFill/>
        </p:spPr>
        <p:txBody>
          <a:bodyPr wrap="square">
            <a:spAutoFit/>
          </a:bodyPr>
          <a:lstStyle/>
          <a:p>
            <a:r>
              <a:rPr lang="en-US" sz="2400" b="1" dirty="0"/>
              <a:t>Rising Above in Arkansas</a:t>
            </a:r>
          </a:p>
          <a:p>
            <a:r>
              <a:rPr lang="en-US" sz="1600" dirty="0"/>
              <a:t>2013 – Present</a:t>
            </a:r>
            <a:endParaRPr lang="en-US" sz="1600" b="0" i="0" dirty="0">
              <a:effectLst/>
            </a:endParaRPr>
          </a:p>
          <a:p>
            <a:pPr algn="l">
              <a:buNone/>
            </a:pPr>
            <a:r>
              <a:rPr lang="en-US" sz="1600" b="0" i="0" dirty="0">
                <a:effectLst/>
              </a:rPr>
              <a:t> </a:t>
            </a:r>
            <a:endParaRPr lang="en-US" sz="1100" b="0" i="0" dirty="0">
              <a:effectLst/>
            </a:endParaRPr>
          </a:p>
        </p:txBody>
      </p:sp>
      <p:pic>
        <p:nvPicPr>
          <p:cNvPr id="3" name="Picture 2">
            <a:extLst>
              <a:ext uri="{FF2B5EF4-FFF2-40B4-BE49-F238E27FC236}">
                <a16:creationId xmlns:a16="http://schemas.microsoft.com/office/drawing/2014/main" id="{CBCB90DF-BD98-8BDE-7E75-55CD339BD4EF}"/>
              </a:ext>
            </a:extLst>
          </p:cNvPr>
          <p:cNvPicPr>
            <a:picLocks noChangeAspect="1"/>
          </p:cNvPicPr>
          <p:nvPr/>
        </p:nvPicPr>
        <p:blipFill>
          <a:blip r:embed="rId3"/>
          <a:srcRect b="30312"/>
          <a:stretch>
            <a:fillRect/>
          </a:stretch>
        </p:blipFill>
        <p:spPr>
          <a:xfrm>
            <a:off x="0" y="1046532"/>
            <a:ext cx="12192000" cy="4764936"/>
          </a:xfrm>
          <a:prstGeom prst="rect">
            <a:avLst/>
          </a:prstGeom>
        </p:spPr>
      </p:pic>
    </p:spTree>
    <p:extLst>
      <p:ext uri="{BB962C8B-B14F-4D97-AF65-F5344CB8AC3E}">
        <p14:creationId xmlns:p14="http://schemas.microsoft.com/office/powerpoint/2010/main" val="2573658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39D7-DECF-EA2A-09F0-1262F4AD92F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F7A423B-E340-62DE-71F9-49BE25C1138B}"/>
              </a:ext>
            </a:extLst>
          </p:cNvPr>
          <p:cNvSpPr txBox="1"/>
          <p:nvPr/>
        </p:nvSpPr>
        <p:spPr>
          <a:xfrm>
            <a:off x="-3" y="0"/>
            <a:ext cx="3934118" cy="2554545"/>
          </a:xfrm>
          <a:prstGeom prst="rect">
            <a:avLst/>
          </a:prstGeom>
          <a:noFill/>
        </p:spPr>
        <p:txBody>
          <a:bodyPr wrap="square">
            <a:spAutoFit/>
          </a:bodyPr>
          <a:lstStyle/>
          <a:p>
            <a:r>
              <a:rPr lang="en-US" sz="2400" b="1" dirty="0"/>
              <a:t>Ten "Relocation Centers" Established</a:t>
            </a:r>
          </a:p>
          <a:p>
            <a:r>
              <a:rPr lang="en-US" sz="1600" dirty="0"/>
              <a:t>Summer 1942</a:t>
            </a:r>
            <a:endParaRPr lang="en-US" sz="1600" b="0" i="0" dirty="0">
              <a:effectLst/>
            </a:endParaRPr>
          </a:p>
          <a:p>
            <a:pPr algn="l">
              <a:buNone/>
            </a:pPr>
            <a:r>
              <a:rPr lang="en-US" sz="1600" b="0" i="0" dirty="0">
                <a:effectLst/>
              </a:rPr>
              <a:t> </a:t>
            </a:r>
            <a:endParaRPr lang="en-US" sz="1100" b="0" i="0" dirty="0">
              <a:effectLst/>
            </a:endParaRPr>
          </a:p>
          <a:p>
            <a:r>
              <a:rPr lang="en-US" sz="1600" dirty="0"/>
              <a:t>The newly formed War Relocation Authority (WRA) directed the site selection and creation of the ten camps. Each had a large amount of federally owned land that was remote yet accessible by rail. </a:t>
            </a:r>
            <a:endParaRPr lang="en-US" sz="1600" b="0" i="0" dirty="0">
              <a:effectLst/>
            </a:endParaRPr>
          </a:p>
        </p:txBody>
      </p:sp>
      <p:pic>
        <p:nvPicPr>
          <p:cNvPr id="7" name="Picture 6" descr="February 13, 1943 – Arkansas Passes Alien Land Act to Prohibit Japanese  from Purchasing or Owning Land in Arkansas | Legal Legacy">
            <a:extLst>
              <a:ext uri="{FF2B5EF4-FFF2-40B4-BE49-F238E27FC236}">
                <a16:creationId xmlns:a16="http://schemas.microsoft.com/office/drawing/2014/main" id="{6852D169-2A3E-9557-AC70-B02AD07ABE86}"/>
              </a:ext>
            </a:extLst>
          </p:cNvPr>
          <p:cNvPicPr>
            <a:picLocks noChangeAspect="1"/>
          </p:cNvPicPr>
          <p:nvPr/>
        </p:nvPicPr>
        <p:blipFill>
          <a:blip r:embed="rId2"/>
          <a:stretch>
            <a:fillRect/>
          </a:stretch>
        </p:blipFill>
        <p:spPr>
          <a:xfrm>
            <a:off x="3934119" y="0"/>
            <a:ext cx="8257880" cy="6858000"/>
          </a:xfrm>
          <a:prstGeom prst="rect">
            <a:avLst/>
          </a:prstGeom>
        </p:spPr>
      </p:pic>
    </p:spTree>
    <p:extLst>
      <p:ext uri="{BB962C8B-B14F-4D97-AF65-F5344CB8AC3E}">
        <p14:creationId xmlns:p14="http://schemas.microsoft.com/office/powerpoint/2010/main" val="1737047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547A9-DEF3-5890-EC64-7579693327A6}"/>
            </a:ext>
          </a:extLst>
        </p:cNvPr>
        <p:cNvGrpSpPr/>
        <p:nvPr/>
      </p:nvGrpSpPr>
      <p:grpSpPr>
        <a:xfrm>
          <a:off x="0" y="0"/>
          <a:ext cx="0" cy="0"/>
          <a:chOff x="0" y="0"/>
          <a:chExt cx="0" cy="0"/>
        </a:xfrm>
      </p:grpSpPr>
      <p:pic>
        <p:nvPicPr>
          <p:cNvPr id="7" name="Picture 6" descr="united states - Context of sign telling Japanese people to &quot;keep moving&quot; -  History Stack Exchange">
            <a:extLst>
              <a:ext uri="{FF2B5EF4-FFF2-40B4-BE49-F238E27FC236}">
                <a16:creationId xmlns:a16="http://schemas.microsoft.com/office/drawing/2014/main" id="{8AF60386-F14A-3FEA-5B22-0F4918D0FDFE}"/>
              </a:ext>
            </a:extLst>
          </p:cNvPr>
          <p:cNvPicPr>
            <a:picLocks noChangeAspect="1"/>
          </p:cNvPicPr>
          <p:nvPr/>
        </p:nvPicPr>
        <p:blipFill>
          <a:blip r:embed="rId2"/>
          <a:stretch>
            <a:fillRect/>
          </a:stretch>
        </p:blipFill>
        <p:spPr>
          <a:xfrm>
            <a:off x="5323008" y="-1"/>
            <a:ext cx="6868992" cy="5495193"/>
          </a:xfrm>
          <a:prstGeom prst="rect">
            <a:avLst/>
          </a:prstGeom>
        </p:spPr>
      </p:pic>
      <p:sp>
        <p:nvSpPr>
          <p:cNvPr id="6" name="TextBox 5">
            <a:extLst>
              <a:ext uri="{FF2B5EF4-FFF2-40B4-BE49-F238E27FC236}">
                <a16:creationId xmlns:a16="http://schemas.microsoft.com/office/drawing/2014/main" id="{C4BF870F-3655-8B87-708E-070B600BFC3F}"/>
              </a:ext>
            </a:extLst>
          </p:cNvPr>
          <p:cNvSpPr txBox="1"/>
          <p:nvPr/>
        </p:nvSpPr>
        <p:spPr>
          <a:xfrm>
            <a:off x="-3" y="0"/>
            <a:ext cx="5323011" cy="3416320"/>
          </a:xfrm>
          <a:prstGeom prst="rect">
            <a:avLst/>
          </a:prstGeom>
          <a:noFill/>
        </p:spPr>
        <p:txBody>
          <a:bodyPr wrap="square">
            <a:spAutoFit/>
          </a:bodyPr>
          <a:lstStyle/>
          <a:p>
            <a:r>
              <a:rPr lang="en-US" sz="2400" b="1" dirty="0"/>
              <a:t>Arkansas Initially Refuses Camps</a:t>
            </a:r>
            <a:endParaRPr lang="en-US" sz="1600" b="1" dirty="0"/>
          </a:p>
          <a:p>
            <a:r>
              <a:rPr lang="en-US" sz="1600" dirty="0"/>
              <a:t>May-June 1942</a:t>
            </a:r>
            <a:endParaRPr lang="en-US" sz="1600" b="0" i="0" dirty="0">
              <a:effectLst/>
            </a:endParaRPr>
          </a:p>
          <a:p>
            <a:pPr algn="l">
              <a:buNone/>
            </a:pPr>
            <a:r>
              <a:rPr lang="en-US" sz="1600" b="0" i="0" dirty="0">
                <a:effectLst/>
              </a:rPr>
              <a:t> </a:t>
            </a:r>
            <a:endParaRPr lang="en-US" sz="1100" b="0" i="0" dirty="0">
              <a:effectLst/>
            </a:endParaRPr>
          </a:p>
          <a:p>
            <a:r>
              <a:rPr lang="en-US" sz="1600" dirty="0"/>
              <a:t>Pre-WWII anti-Japanese sentiments and laws in California combine with fear and Jim Crow racism in Arkansas. Backed by popular support, Governor Homer Adkins initially refuses WRA plans for concentration camps in the state. He eventually concedes when the War Department agreed to:</a:t>
            </a:r>
          </a:p>
          <a:p>
            <a:endParaRPr lang="en-US" sz="1600" dirty="0"/>
          </a:p>
          <a:p>
            <a:pPr marL="342900" indent="-342900">
              <a:buAutoNum type="arabicPeriod"/>
            </a:pPr>
            <a:r>
              <a:rPr lang="en-US" sz="1600" dirty="0"/>
              <a:t>Maintain strict military control.</a:t>
            </a:r>
          </a:p>
          <a:p>
            <a:pPr marL="342900" indent="-342900">
              <a:buAutoNum type="arabicPeriod"/>
            </a:pPr>
            <a:r>
              <a:rPr lang="en-US" sz="1600" dirty="0"/>
              <a:t>Prohibit Japanese competition with Arkansas labor.</a:t>
            </a:r>
          </a:p>
          <a:p>
            <a:pPr marL="342900" indent="-342900">
              <a:buAutoNum type="arabicPeriod"/>
            </a:pPr>
            <a:r>
              <a:rPr lang="en-US" sz="1600" dirty="0"/>
              <a:t>Prevent them from purchasing land in Arkansas.</a:t>
            </a:r>
          </a:p>
          <a:p>
            <a:pPr marL="342900" indent="-342900">
              <a:buAutoNum type="arabicPeriod"/>
            </a:pPr>
            <a:r>
              <a:rPr lang="en-US" sz="1600" dirty="0"/>
              <a:t>Remove them from the state immediately after the war.</a:t>
            </a:r>
          </a:p>
        </p:txBody>
      </p:sp>
      <p:pic>
        <p:nvPicPr>
          <p:cNvPr id="2" name="Picture 1">
            <a:extLst>
              <a:ext uri="{FF2B5EF4-FFF2-40B4-BE49-F238E27FC236}">
                <a16:creationId xmlns:a16="http://schemas.microsoft.com/office/drawing/2014/main" id="{FAF4B508-94EE-299B-F243-34AC79E7F5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3008" y="5625169"/>
            <a:ext cx="3698493" cy="1232830"/>
          </a:xfrm>
          <a:prstGeom prst="rect">
            <a:avLst/>
          </a:prstGeom>
        </p:spPr>
      </p:pic>
      <p:sp>
        <p:nvSpPr>
          <p:cNvPr id="11" name="TextBox 10">
            <a:extLst>
              <a:ext uri="{FF2B5EF4-FFF2-40B4-BE49-F238E27FC236}">
                <a16:creationId xmlns:a16="http://schemas.microsoft.com/office/drawing/2014/main" id="{02FC69B6-D86A-C30F-A7DA-0FEAF01AE5B1}"/>
              </a:ext>
            </a:extLst>
          </p:cNvPr>
          <p:cNvSpPr txBox="1"/>
          <p:nvPr/>
        </p:nvSpPr>
        <p:spPr>
          <a:xfrm>
            <a:off x="2440228" y="5042117"/>
            <a:ext cx="2882780" cy="1815882"/>
          </a:xfrm>
          <a:prstGeom prst="rect">
            <a:avLst/>
          </a:prstGeom>
          <a:noFill/>
        </p:spPr>
        <p:txBody>
          <a:bodyPr wrap="square">
            <a:spAutoFit/>
          </a:bodyPr>
          <a:lstStyle/>
          <a:p>
            <a:r>
              <a:rPr lang="en-US" sz="1400" dirty="0"/>
              <a:t>(Left) Arkansas governor Homer Adkins (1941-1945)</a:t>
            </a:r>
          </a:p>
          <a:p>
            <a:endParaRPr lang="en-US" sz="1400" dirty="0"/>
          </a:p>
          <a:p>
            <a:r>
              <a:rPr lang="en-US" sz="1400" dirty="0"/>
              <a:t>(Right) Anti-Japanese sentiments in California c. 1920</a:t>
            </a:r>
          </a:p>
          <a:p>
            <a:endParaRPr lang="en-US" sz="1400" dirty="0"/>
          </a:p>
          <a:p>
            <a:r>
              <a:rPr lang="en-US" sz="1400" dirty="0"/>
              <a:t>(Lower right) The McGehee Times, June 25, 1942</a:t>
            </a:r>
          </a:p>
        </p:txBody>
      </p:sp>
      <p:pic>
        <p:nvPicPr>
          <p:cNvPr id="10" name="Picture 9" descr="Homer Martin Adkins - Wikipedia">
            <a:extLst>
              <a:ext uri="{FF2B5EF4-FFF2-40B4-BE49-F238E27FC236}">
                <a16:creationId xmlns:a16="http://schemas.microsoft.com/office/drawing/2014/main" id="{4B21A66B-1207-8FD7-522D-F6ADF71FD1AF}"/>
              </a:ext>
            </a:extLst>
          </p:cNvPr>
          <p:cNvPicPr>
            <a:picLocks noChangeAspect="1"/>
          </p:cNvPicPr>
          <p:nvPr/>
        </p:nvPicPr>
        <p:blipFill>
          <a:blip r:embed="rId4"/>
          <a:stretch>
            <a:fillRect/>
          </a:stretch>
        </p:blipFill>
        <p:spPr>
          <a:xfrm>
            <a:off x="0" y="3441680"/>
            <a:ext cx="2440228" cy="3416319"/>
          </a:xfrm>
          <a:prstGeom prst="rect">
            <a:avLst/>
          </a:prstGeom>
        </p:spPr>
      </p:pic>
    </p:spTree>
    <p:extLst>
      <p:ext uri="{BB962C8B-B14F-4D97-AF65-F5344CB8AC3E}">
        <p14:creationId xmlns:p14="http://schemas.microsoft.com/office/powerpoint/2010/main" val="88513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031D2-5B39-1C9D-3B6E-48752E99BAD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A8B2CD9-A1DB-03C3-6323-240CB9BA6419}"/>
              </a:ext>
            </a:extLst>
          </p:cNvPr>
          <p:cNvSpPr txBox="1"/>
          <p:nvPr/>
        </p:nvSpPr>
        <p:spPr>
          <a:xfrm>
            <a:off x="-3" y="0"/>
            <a:ext cx="4754481" cy="2923877"/>
          </a:xfrm>
          <a:prstGeom prst="rect">
            <a:avLst/>
          </a:prstGeom>
          <a:noFill/>
        </p:spPr>
        <p:txBody>
          <a:bodyPr wrap="square">
            <a:spAutoFit/>
          </a:bodyPr>
          <a:lstStyle/>
          <a:p>
            <a:r>
              <a:rPr lang="en-US" sz="2400" b="1" dirty="0"/>
              <a:t>"Japs Will Clear Land"</a:t>
            </a:r>
          </a:p>
          <a:p>
            <a:r>
              <a:rPr lang="en-US" sz="1600" dirty="0"/>
              <a:t>June 1942</a:t>
            </a:r>
            <a:endParaRPr lang="en-US" sz="1600" b="0" i="0" dirty="0">
              <a:effectLst/>
            </a:endParaRPr>
          </a:p>
          <a:p>
            <a:pPr algn="l">
              <a:buNone/>
            </a:pPr>
            <a:r>
              <a:rPr lang="en-US" sz="1600" b="0" i="0" dirty="0">
                <a:effectLst/>
              </a:rPr>
              <a:t> </a:t>
            </a:r>
            <a:endParaRPr lang="en-US" sz="1100" b="0" i="0" dirty="0">
              <a:effectLst/>
            </a:endParaRPr>
          </a:p>
          <a:p>
            <a:r>
              <a:rPr lang="en-US" sz="1600" dirty="0"/>
              <a:t>Arkansas newspapers announce plans for the Rohwer and Jerome concentration camps. These camps were brought to Arkansas on the promise of creation of more than 20,000 acres of farmland. The federal government used this incentive as a bargaining tool with Arkansas, as fear and racial prejudice initially caused the state to reject the War Relocation Authority’s proposal for two camps.</a:t>
            </a:r>
            <a:endParaRPr lang="en-US" sz="1600" b="0" i="0" dirty="0">
              <a:effectLst/>
            </a:endParaRPr>
          </a:p>
        </p:txBody>
      </p:sp>
      <p:pic>
        <p:nvPicPr>
          <p:cNvPr id="2" name="Picture 1">
            <a:extLst>
              <a:ext uri="{FF2B5EF4-FFF2-40B4-BE49-F238E27FC236}">
                <a16:creationId xmlns:a16="http://schemas.microsoft.com/office/drawing/2014/main" id="{148F1099-CF4A-8182-A969-3EC1383BD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400" y="3425119"/>
            <a:ext cx="3657600" cy="1219200"/>
          </a:xfrm>
          <a:prstGeom prst="rect">
            <a:avLst/>
          </a:prstGeom>
        </p:spPr>
      </p:pic>
      <p:pic>
        <p:nvPicPr>
          <p:cNvPr id="4" name="Picture 3">
            <a:extLst>
              <a:ext uri="{FF2B5EF4-FFF2-40B4-BE49-F238E27FC236}">
                <a16:creationId xmlns:a16="http://schemas.microsoft.com/office/drawing/2014/main" id="{126DB106-086D-BBF8-4095-5AA655997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400" y="4743036"/>
            <a:ext cx="3657600" cy="1808744"/>
          </a:xfrm>
          <a:prstGeom prst="rect">
            <a:avLst/>
          </a:prstGeom>
        </p:spPr>
      </p:pic>
      <p:pic>
        <p:nvPicPr>
          <p:cNvPr id="5" name="Picture 4">
            <a:extLst>
              <a:ext uri="{FF2B5EF4-FFF2-40B4-BE49-F238E27FC236}">
                <a16:creationId xmlns:a16="http://schemas.microsoft.com/office/drawing/2014/main" id="{58A1D2B6-51F7-AF7D-1A22-EEF829E9B282}"/>
              </a:ext>
            </a:extLst>
          </p:cNvPr>
          <p:cNvPicPr>
            <a:picLocks noChangeAspect="1"/>
          </p:cNvPicPr>
          <p:nvPr/>
        </p:nvPicPr>
        <p:blipFill>
          <a:blip r:embed="rId4">
            <a:extLst>
              <a:ext uri="{28A0092B-C50C-407E-A947-70E740481C1C}">
                <a14:useLocalDpi xmlns:a14="http://schemas.microsoft.com/office/drawing/2010/main" val="0"/>
              </a:ext>
            </a:extLst>
          </a:blip>
          <a:srcRect t="1149" b="76305"/>
          <a:stretch>
            <a:fillRect/>
          </a:stretch>
        </p:blipFill>
        <p:spPr>
          <a:xfrm>
            <a:off x="-4" y="3377054"/>
            <a:ext cx="4632159" cy="3174726"/>
          </a:xfrm>
          <a:prstGeom prst="rect">
            <a:avLst/>
          </a:prstGeom>
        </p:spPr>
      </p:pic>
      <p:pic>
        <p:nvPicPr>
          <p:cNvPr id="8" name="Picture 7">
            <a:extLst>
              <a:ext uri="{FF2B5EF4-FFF2-40B4-BE49-F238E27FC236}">
                <a16:creationId xmlns:a16="http://schemas.microsoft.com/office/drawing/2014/main" id="{465CF8E4-AF2D-CF9D-1439-710D77D445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4400" y="0"/>
            <a:ext cx="3657600" cy="3353800"/>
          </a:xfrm>
          <a:prstGeom prst="rect">
            <a:avLst/>
          </a:prstGeom>
        </p:spPr>
      </p:pic>
      <p:pic>
        <p:nvPicPr>
          <p:cNvPr id="9" name="Picture 8">
            <a:extLst>
              <a:ext uri="{FF2B5EF4-FFF2-40B4-BE49-F238E27FC236}">
                <a16:creationId xmlns:a16="http://schemas.microsoft.com/office/drawing/2014/main" id="{1C50F63F-5DDD-AD3A-3591-F9940BB9DF97}"/>
              </a:ext>
            </a:extLst>
          </p:cNvPr>
          <p:cNvPicPr>
            <a:picLocks noChangeAspect="1"/>
          </p:cNvPicPr>
          <p:nvPr/>
        </p:nvPicPr>
        <p:blipFill>
          <a:blip r:embed="rId4">
            <a:extLst>
              <a:ext uri="{28A0092B-C50C-407E-A947-70E740481C1C}">
                <a14:useLocalDpi xmlns:a14="http://schemas.microsoft.com/office/drawing/2010/main" val="0"/>
              </a:ext>
            </a:extLst>
          </a:blip>
          <a:srcRect t="41114"/>
          <a:stretch>
            <a:fillRect/>
          </a:stretch>
        </p:blipFill>
        <p:spPr>
          <a:xfrm>
            <a:off x="4751939" y="0"/>
            <a:ext cx="3660138" cy="6551780"/>
          </a:xfrm>
          <a:prstGeom prst="rect">
            <a:avLst/>
          </a:prstGeom>
        </p:spPr>
      </p:pic>
      <p:sp>
        <p:nvSpPr>
          <p:cNvPr id="11" name="TextBox 10">
            <a:extLst>
              <a:ext uri="{FF2B5EF4-FFF2-40B4-BE49-F238E27FC236}">
                <a16:creationId xmlns:a16="http://schemas.microsoft.com/office/drawing/2014/main" id="{ECB45651-696D-CF8F-F03B-50CF308B5A5E}"/>
              </a:ext>
            </a:extLst>
          </p:cNvPr>
          <p:cNvSpPr txBox="1"/>
          <p:nvPr/>
        </p:nvSpPr>
        <p:spPr>
          <a:xfrm>
            <a:off x="8534400" y="6551780"/>
            <a:ext cx="3657600" cy="307777"/>
          </a:xfrm>
          <a:prstGeom prst="rect">
            <a:avLst/>
          </a:prstGeom>
          <a:noFill/>
        </p:spPr>
        <p:txBody>
          <a:bodyPr wrap="square">
            <a:spAutoFit/>
          </a:bodyPr>
          <a:lstStyle/>
          <a:p>
            <a:r>
              <a:rPr lang="en-US" sz="1400" dirty="0"/>
              <a:t>The McGehee Times, June 25, 1942</a:t>
            </a:r>
          </a:p>
        </p:txBody>
      </p:sp>
      <p:sp>
        <p:nvSpPr>
          <p:cNvPr id="12" name="TextBox 11">
            <a:extLst>
              <a:ext uri="{FF2B5EF4-FFF2-40B4-BE49-F238E27FC236}">
                <a16:creationId xmlns:a16="http://schemas.microsoft.com/office/drawing/2014/main" id="{7281F53A-3752-4794-12A4-C99AF1970D0C}"/>
              </a:ext>
            </a:extLst>
          </p:cNvPr>
          <p:cNvSpPr txBox="1"/>
          <p:nvPr/>
        </p:nvSpPr>
        <p:spPr>
          <a:xfrm>
            <a:off x="0" y="6551780"/>
            <a:ext cx="3657600" cy="307777"/>
          </a:xfrm>
          <a:prstGeom prst="rect">
            <a:avLst/>
          </a:prstGeom>
          <a:noFill/>
        </p:spPr>
        <p:txBody>
          <a:bodyPr wrap="square">
            <a:spAutoFit/>
          </a:bodyPr>
          <a:lstStyle/>
          <a:p>
            <a:r>
              <a:rPr lang="en-US" sz="1400" dirty="0"/>
              <a:t>The Eudora Enterprise, June 11, 1942</a:t>
            </a:r>
          </a:p>
        </p:txBody>
      </p:sp>
    </p:spTree>
    <p:extLst>
      <p:ext uri="{BB962C8B-B14F-4D97-AF65-F5344CB8AC3E}">
        <p14:creationId xmlns:p14="http://schemas.microsoft.com/office/powerpoint/2010/main" val="2958803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B80ACAF6-4556-4EB1-93F5-FE9AEBD1CA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7609" y="0"/>
            <a:ext cx="5814391" cy="6858000"/>
          </a:xfrm>
          <a:prstGeom prst="rect">
            <a:avLst/>
          </a:prstGeom>
        </p:spPr>
      </p:pic>
      <p:pic>
        <p:nvPicPr>
          <p:cNvPr id="8" name="Picture 7" descr="A picture containing text, outdoor, tree, horse&#10;&#10;Description automatically generated">
            <a:extLst>
              <a:ext uri="{FF2B5EF4-FFF2-40B4-BE49-F238E27FC236}">
                <a16:creationId xmlns:a16="http://schemas.microsoft.com/office/drawing/2014/main" id="{B6375ED1-0200-D42A-D14A-C3EBE358FE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5041" t="6890" r="2500" b="5334"/>
          <a:stretch>
            <a:fillRect/>
          </a:stretch>
        </p:blipFill>
        <p:spPr>
          <a:xfrm>
            <a:off x="-1" y="2677655"/>
            <a:ext cx="6260123" cy="4178693"/>
          </a:xfrm>
          <a:prstGeom prst="rect">
            <a:avLst/>
          </a:prstGeom>
        </p:spPr>
      </p:pic>
      <p:sp>
        <p:nvSpPr>
          <p:cNvPr id="4" name="TextBox 3">
            <a:extLst>
              <a:ext uri="{FF2B5EF4-FFF2-40B4-BE49-F238E27FC236}">
                <a16:creationId xmlns:a16="http://schemas.microsoft.com/office/drawing/2014/main" id="{19C71D34-DD98-732D-DDE9-71245A3CC2D1}"/>
              </a:ext>
            </a:extLst>
          </p:cNvPr>
          <p:cNvSpPr txBox="1"/>
          <p:nvPr/>
        </p:nvSpPr>
        <p:spPr>
          <a:xfrm>
            <a:off x="-3" y="0"/>
            <a:ext cx="6377612" cy="2677656"/>
          </a:xfrm>
          <a:prstGeom prst="rect">
            <a:avLst/>
          </a:prstGeom>
          <a:noFill/>
        </p:spPr>
        <p:txBody>
          <a:bodyPr wrap="square">
            <a:spAutoFit/>
          </a:bodyPr>
          <a:lstStyle/>
          <a:p>
            <a:r>
              <a:rPr lang="en-US" sz="2400" b="1" dirty="0"/>
              <a:t>New Deal FSA Lands Converted to Camps</a:t>
            </a:r>
          </a:p>
          <a:p>
            <a:r>
              <a:rPr lang="en-US" sz="1600" dirty="0"/>
              <a:t>1937-1942</a:t>
            </a:r>
            <a:endParaRPr lang="en-US" sz="1600" b="0" i="0" dirty="0">
              <a:effectLst/>
            </a:endParaRPr>
          </a:p>
          <a:p>
            <a:pPr algn="l">
              <a:buNone/>
            </a:pPr>
            <a:r>
              <a:rPr lang="en-US" sz="1600" b="0" i="0" dirty="0">
                <a:effectLst/>
              </a:rPr>
              <a:t> </a:t>
            </a:r>
            <a:endParaRPr lang="en-US" sz="1100" b="0" i="0" dirty="0">
              <a:effectLst/>
            </a:endParaRPr>
          </a:p>
          <a:p>
            <a:r>
              <a:rPr lang="en-US" sz="1600" dirty="0"/>
              <a:t>The creation of new agricultural land in southeast Arkansas had already been attempted. Beginning in 1937, thousands of acres of lowland forest had been allocated by the Farm Security Administration as New Deal farming communities at Jerome and Rohwer. Some initial progress was made at Chicot Farms, which included the former logging village of Jerome, but frequent flooding and stubborn hardwoods made homesteading extremely difficult.</a:t>
            </a:r>
          </a:p>
        </p:txBody>
      </p:sp>
    </p:spTree>
    <p:extLst>
      <p:ext uri="{BB962C8B-B14F-4D97-AF65-F5344CB8AC3E}">
        <p14:creationId xmlns:p14="http://schemas.microsoft.com/office/powerpoint/2010/main" val="39283121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D4DF67F7757A4C9018A58F33ED45F8" ma:contentTypeVersion="19" ma:contentTypeDescription="Create a new document." ma:contentTypeScope="" ma:versionID="0301d4934bb39fa5f3090e4392bbce2b">
  <xsd:schema xmlns:xsd="http://www.w3.org/2001/XMLSchema" xmlns:xs="http://www.w3.org/2001/XMLSchema" xmlns:p="http://schemas.microsoft.com/office/2006/metadata/properties" xmlns:ns3="6bb9c8e9-e0c3-400d-a99d-2d2246a9dbb1" xmlns:ns4="2f6161a3-aa3a-420f-84ac-6c650fbb9eb0" targetNamespace="http://schemas.microsoft.com/office/2006/metadata/properties" ma:root="true" ma:fieldsID="2b26a0e382bd5e8e3054025add6e50a4" ns3:_="" ns4:_="">
    <xsd:import namespace="6bb9c8e9-e0c3-400d-a99d-2d2246a9dbb1"/>
    <xsd:import namespace="2f6161a3-aa3a-420f-84ac-6c650fbb9eb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DateTaken" minOccurs="0"/>
                <xsd:element ref="ns3:MediaServiceAutoTags" minOccurs="0"/>
                <xsd:element ref="ns3:MediaServiceGenerationTime" minOccurs="0"/>
                <xsd:element ref="ns3:MediaServiceEventHashCode" minOccurs="0"/>
                <xsd:element ref="ns3:MediaServiceObjectDetectorVersions" minOccurs="0"/>
                <xsd:element ref="ns3:MediaServiceOCR" minOccurs="0"/>
                <xsd:element ref="ns3:MediaLengthInSeconds" minOccurs="0"/>
                <xsd:element ref="ns3:MediaServiceSystemTags" minOccurs="0"/>
                <xsd:element ref="ns3:MediaServiceSearchPropertie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b9c8e9-e0c3-400d-a99d-2d2246a9db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6161a3-aa3a-420f-84ac-6c650fbb9e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bb9c8e9-e0c3-400d-a99d-2d2246a9dbb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85CBB1-D266-4217-8BF8-BE9BB6967019}">
  <ds:schemaRefs>
    <ds:schemaRef ds:uri="2f6161a3-aa3a-420f-84ac-6c650fbb9eb0"/>
    <ds:schemaRef ds:uri="6bb9c8e9-e0c3-400d-a99d-2d2246a9db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368C7B66-80F9-40BE-BAF3-105AAE6BCC8F}">
  <ds:schemaRefs>
    <ds:schemaRef ds:uri="http://www.w3.org/XML/1998/namespace"/>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purl.org/dc/terms/"/>
    <ds:schemaRef ds:uri="http://schemas.microsoft.com/office/infopath/2007/PartnerControls"/>
    <ds:schemaRef ds:uri="2f6161a3-aa3a-420f-84ac-6c650fbb9eb0"/>
    <ds:schemaRef ds:uri="6bb9c8e9-e0c3-400d-a99d-2d2246a9dbb1"/>
  </ds:schemaRefs>
</ds:datastoreItem>
</file>

<file path=customXml/itemProps3.xml><?xml version="1.0" encoding="utf-8"?>
<ds:datastoreItem xmlns:ds="http://schemas.openxmlformats.org/officeDocument/2006/customXml" ds:itemID="{75EBF1C1-039A-4465-88F2-E7E323F6348C}">
  <ds:schemaRefs>
    <ds:schemaRef ds:uri="http://schemas.microsoft.com/sharepoint/v3/contenttype/forms"/>
  </ds:schemaRefs>
</ds:datastoreItem>
</file>

<file path=docMetadata/LabelInfo.xml><?xml version="1.0" encoding="utf-8"?>
<clbl:labelList xmlns:clbl="http://schemas.microsoft.com/office/2020/mipLabelMetadata">
  <clbl:label id="{79c742c4-e61c-4fa5-be89-a3cb566a80d1}" enabled="0" method="" siteId="{79c742c4-e61c-4fa5-be89-a3cb566a80d1}" removed="1"/>
</clbl:labelList>
</file>

<file path=docProps/app.xml><?xml version="1.0" encoding="utf-8"?>
<Properties xmlns="http://schemas.openxmlformats.org/officeDocument/2006/extended-properties" xmlns:vt="http://schemas.openxmlformats.org/officeDocument/2006/docPropsVTypes">
  <TotalTime>4765</TotalTime>
  <Words>4285</Words>
  <Application>Microsoft Office PowerPoint</Application>
  <PresentationFormat>Widescreen</PresentationFormat>
  <Paragraphs>276</Paragraphs>
  <Slides>50</Slides>
  <Notes>28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50</vt:i4>
      </vt:variant>
    </vt:vector>
  </HeadingPairs>
  <TitlesOfParts>
    <vt:vector size="55" baseType="lpstr">
      <vt:lpstr>Arial</vt:lpstr>
      <vt:lpstr>Calibri</vt:lpstr>
      <vt:lpstr>Calibri Light</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Rising Above  in Arkansas</dc:title>
  <dc:creator>Angelia Michelle Payne</dc:creator>
  <cp:lastModifiedBy>Kimball Erdman</cp:lastModifiedBy>
  <cp:revision>3</cp:revision>
  <cp:lastPrinted>2026-03-03T20:46:18Z</cp:lastPrinted>
  <dcterms:created xsi:type="dcterms:W3CDTF">2023-04-27T18:56:01Z</dcterms:created>
  <dcterms:modified xsi:type="dcterms:W3CDTF">2026-06-08T14:18:35Z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0x01010002D4DF67F7757A4C9018A58F33ED45F8</vt:lpwstr>
  </property>
</Properties>
</file>